
<file path=[Content_Types].xml><?xml version="1.0" encoding="utf-8"?>
<Types xmlns="http://schemas.openxmlformats.org/package/2006/content-types">
  <Default Extension="bin" ContentType="image/unknown"/>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handoutMasterIdLst>
    <p:handoutMasterId r:id="rId23"/>
  </p:handoutMasterIdLst>
  <p:sldIdLst>
    <p:sldId id="312" r:id="rId5"/>
    <p:sldId id="316" r:id="rId6"/>
    <p:sldId id="338" r:id="rId7"/>
    <p:sldId id="330" r:id="rId8"/>
    <p:sldId id="340" r:id="rId9"/>
    <p:sldId id="350" r:id="rId10"/>
    <p:sldId id="341" r:id="rId11"/>
    <p:sldId id="342" r:id="rId12"/>
    <p:sldId id="343" r:id="rId13"/>
    <p:sldId id="349" r:id="rId14"/>
    <p:sldId id="344" r:id="rId15"/>
    <p:sldId id="345" r:id="rId16"/>
    <p:sldId id="346" r:id="rId17"/>
    <p:sldId id="347" r:id="rId18"/>
    <p:sldId id="348" r:id="rId19"/>
    <p:sldId id="351" r:id="rId20"/>
    <p:sldId id="3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th Yamba" initials="BY" lastIdx="5" clrIdx="0">
    <p:extLst>
      <p:ext uri="{19B8F6BF-5375-455C-9EA6-DF929625EA0E}">
        <p15:presenceInfo xmlns:p15="http://schemas.microsoft.com/office/powerpoint/2012/main" xmlns="" userId="fdefead884d7e3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7" autoAdjust="0"/>
  </p:normalViewPr>
  <p:slideViewPr>
    <p:cSldViewPr snapToGrid="0">
      <p:cViewPr>
        <p:scale>
          <a:sx n="80" d="100"/>
          <a:sy n="80" d="100"/>
        </p:scale>
        <p:origin x="-342" y="72"/>
      </p:cViewPr>
      <p:guideLst>
        <p:guide orient="horz" pos="2160"/>
        <p:guide pos="3840"/>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D4B34-03FB-40C1-92A5-BAAA9435603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B90939-079F-45DC-BD11-F4546FE8BCF6}">
      <dgm:prSet/>
      <dgm:spPr/>
      <dgm:t>
        <a:bodyPr/>
        <a:lstStyle/>
        <a:p>
          <a:r>
            <a:rPr lang="en-US"/>
            <a:t>Project Overview</a:t>
          </a:r>
        </a:p>
      </dgm:t>
    </dgm:pt>
    <dgm:pt modelId="{F35329C0-3C51-44CE-A221-A8326D2B49D5}" type="parTrans" cxnId="{0E5BF7E9-DBCC-4B91-B7B6-80D6C29BE21D}">
      <dgm:prSet/>
      <dgm:spPr/>
      <dgm:t>
        <a:bodyPr/>
        <a:lstStyle/>
        <a:p>
          <a:endParaRPr lang="en-US"/>
        </a:p>
      </dgm:t>
    </dgm:pt>
    <dgm:pt modelId="{850E3DE9-14B6-485A-83D9-5C34E0E83BA5}" type="sibTrans" cxnId="{0E5BF7E9-DBCC-4B91-B7B6-80D6C29BE21D}">
      <dgm:prSet/>
      <dgm:spPr/>
      <dgm:t>
        <a:bodyPr/>
        <a:lstStyle/>
        <a:p>
          <a:endParaRPr lang="en-US"/>
        </a:p>
      </dgm:t>
    </dgm:pt>
    <dgm:pt modelId="{41F01630-55AB-4381-8FAC-DAF859809FD4}">
      <dgm:prSet/>
      <dgm:spPr/>
      <dgm:t>
        <a:bodyPr/>
        <a:lstStyle/>
        <a:p>
          <a:r>
            <a:rPr lang="en-US"/>
            <a:t>Introduction</a:t>
          </a:r>
        </a:p>
      </dgm:t>
    </dgm:pt>
    <dgm:pt modelId="{4821619D-2DF4-489C-BB06-9217A918ACAA}" type="parTrans" cxnId="{25390195-E9C4-4ACF-B650-B2FA1B488D93}">
      <dgm:prSet/>
      <dgm:spPr/>
      <dgm:t>
        <a:bodyPr/>
        <a:lstStyle/>
        <a:p>
          <a:endParaRPr lang="en-US"/>
        </a:p>
      </dgm:t>
    </dgm:pt>
    <dgm:pt modelId="{460CC720-DCBA-4449-ABB2-460151AA4CA6}" type="sibTrans" cxnId="{25390195-E9C4-4ACF-B650-B2FA1B488D93}">
      <dgm:prSet/>
      <dgm:spPr/>
      <dgm:t>
        <a:bodyPr/>
        <a:lstStyle/>
        <a:p>
          <a:endParaRPr lang="en-US"/>
        </a:p>
      </dgm:t>
    </dgm:pt>
    <dgm:pt modelId="{03BBBC74-7B4A-4A1B-90B7-121ABE00B372}">
      <dgm:prSet/>
      <dgm:spPr/>
      <dgm:t>
        <a:bodyPr/>
        <a:lstStyle/>
        <a:p>
          <a:r>
            <a:rPr lang="en-US"/>
            <a:t>Components Used</a:t>
          </a:r>
        </a:p>
      </dgm:t>
    </dgm:pt>
    <dgm:pt modelId="{037B0759-21A1-470A-B627-3DBC9FCED61C}" type="parTrans" cxnId="{5B1B5CC3-F18A-4631-B4E0-767F800CEA8D}">
      <dgm:prSet/>
      <dgm:spPr/>
      <dgm:t>
        <a:bodyPr/>
        <a:lstStyle/>
        <a:p>
          <a:endParaRPr lang="en-US"/>
        </a:p>
      </dgm:t>
    </dgm:pt>
    <dgm:pt modelId="{D3A2E70A-CAFB-4B61-8FCD-AA7CB210B1D4}" type="sibTrans" cxnId="{5B1B5CC3-F18A-4631-B4E0-767F800CEA8D}">
      <dgm:prSet/>
      <dgm:spPr/>
      <dgm:t>
        <a:bodyPr/>
        <a:lstStyle/>
        <a:p>
          <a:endParaRPr lang="en-US"/>
        </a:p>
      </dgm:t>
    </dgm:pt>
    <dgm:pt modelId="{1C948678-E224-4F35-A956-9CC744E91F11}">
      <dgm:prSet/>
      <dgm:spPr/>
      <dgm:t>
        <a:bodyPr/>
        <a:lstStyle/>
        <a:p>
          <a:r>
            <a:rPr lang="en-US" dirty="0"/>
            <a:t>Output </a:t>
          </a:r>
        </a:p>
      </dgm:t>
    </dgm:pt>
    <dgm:pt modelId="{836FABAC-76AA-4237-AEFE-521AB0ACE002}" type="parTrans" cxnId="{60C14EA7-7960-4EAB-B0C2-E226386EBDFE}">
      <dgm:prSet/>
      <dgm:spPr/>
      <dgm:t>
        <a:bodyPr/>
        <a:lstStyle/>
        <a:p>
          <a:endParaRPr lang="en-US"/>
        </a:p>
      </dgm:t>
    </dgm:pt>
    <dgm:pt modelId="{1928CE56-53EB-4640-BEA4-48C26ABE017A}" type="sibTrans" cxnId="{60C14EA7-7960-4EAB-B0C2-E226386EBDFE}">
      <dgm:prSet/>
      <dgm:spPr/>
      <dgm:t>
        <a:bodyPr/>
        <a:lstStyle/>
        <a:p>
          <a:endParaRPr lang="en-US"/>
        </a:p>
      </dgm:t>
    </dgm:pt>
    <dgm:pt modelId="{39BE3FD0-EAB4-4E77-864C-D435F853C5FF}">
      <dgm:prSet/>
      <dgm:spPr/>
      <dgm:t>
        <a:bodyPr/>
        <a:lstStyle/>
        <a:p>
          <a:r>
            <a:rPr lang="en-US"/>
            <a:t>Conclusion</a:t>
          </a:r>
        </a:p>
      </dgm:t>
    </dgm:pt>
    <dgm:pt modelId="{80A53BB0-6324-4679-9CB5-62E59DCADE76}" type="parTrans" cxnId="{0EA8A567-A275-485E-B92C-4A6E67B07EE6}">
      <dgm:prSet/>
      <dgm:spPr/>
      <dgm:t>
        <a:bodyPr/>
        <a:lstStyle/>
        <a:p>
          <a:endParaRPr lang="en-US"/>
        </a:p>
      </dgm:t>
    </dgm:pt>
    <dgm:pt modelId="{C4E99FAB-F9EC-47B9-AB14-896BE459A00C}" type="sibTrans" cxnId="{0EA8A567-A275-485E-B92C-4A6E67B07EE6}">
      <dgm:prSet/>
      <dgm:spPr/>
      <dgm:t>
        <a:bodyPr/>
        <a:lstStyle/>
        <a:p>
          <a:endParaRPr lang="en-US"/>
        </a:p>
      </dgm:t>
    </dgm:pt>
    <dgm:pt modelId="{1748CE55-F291-4EF2-8969-7EA1353C326A}" type="pres">
      <dgm:prSet presAssocID="{400D4B34-03FB-40C1-92A5-BAAA9435603F}" presName="vert0" presStyleCnt="0">
        <dgm:presLayoutVars>
          <dgm:dir/>
          <dgm:animOne val="branch"/>
          <dgm:animLvl val="lvl"/>
        </dgm:presLayoutVars>
      </dgm:prSet>
      <dgm:spPr/>
      <dgm:t>
        <a:bodyPr/>
        <a:lstStyle/>
        <a:p>
          <a:endParaRPr lang="en-IN"/>
        </a:p>
      </dgm:t>
    </dgm:pt>
    <dgm:pt modelId="{35464527-9966-40D7-8736-95E2A9F2E8FF}" type="pres">
      <dgm:prSet presAssocID="{62B90939-079F-45DC-BD11-F4546FE8BCF6}" presName="thickLine" presStyleLbl="alignNode1" presStyleIdx="0" presStyleCnt="5"/>
      <dgm:spPr/>
    </dgm:pt>
    <dgm:pt modelId="{987D4A76-E786-43C4-95F0-AD210AA4ECB6}" type="pres">
      <dgm:prSet presAssocID="{62B90939-079F-45DC-BD11-F4546FE8BCF6}" presName="horz1" presStyleCnt="0"/>
      <dgm:spPr/>
    </dgm:pt>
    <dgm:pt modelId="{D852B9CD-4409-4FA1-8CED-14D98977E28E}" type="pres">
      <dgm:prSet presAssocID="{62B90939-079F-45DC-BD11-F4546FE8BCF6}" presName="tx1" presStyleLbl="revTx" presStyleIdx="0" presStyleCnt="5"/>
      <dgm:spPr/>
      <dgm:t>
        <a:bodyPr/>
        <a:lstStyle/>
        <a:p>
          <a:endParaRPr lang="en-IN"/>
        </a:p>
      </dgm:t>
    </dgm:pt>
    <dgm:pt modelId="{6E537851-BEE0-4521-8C2C-94AB59CDEE36}" type="pres">
      <dgm:prSet presAssocID="{62B90939-079F-45DC-BD11-F4546FE8BCF6}" presName="vert1" presStyleCnt="0"/>
      <dgm:spPr/>
    </dgm:pt>
    <dgm:pt modelId="{2F4EA313-5EB8-4813-8EB1-CA88C9F14BD8}" type="pres">
      <dgm:prSet presAssocID="{41F01630-55AB-4381-8FAC-DAF859809FD4}" presName="thickLine" presStyleLbl="alignNode1" presStyleIdx="1" presStyleCnt="5"/>
      <dgm:spPr/>
    </dgm:pt>
    <dgm:pt modelId="{36244F69-B054-4F1F-829F-956BC1E951A6}" type="pres">
      <dgm:prSet presAssocID="{41F01630-55AB-4381-8FAC-DAF859809FD4}" presName="horz1" presStyleCnt="0"/>
      <dgm:spPr/>
    </dgm:pt>
    <dgm:pt modelId="{7701A887-8153-493F-AB0F-E0447F33D1B3}" type="pres">
      <dgm:prSet presAssocID="{41F01630-55AB-4381-8FAC-DAF859809FD4}" presName="tx1" presStyleLbl="revTx" presStyleIdx="1" presStyleCnt="5"/>
      <dgm:spPr/>
      <dgm:t>
        <a:bodyPr/>
        <a:lstStyle/>
        <a:p>
          <a:endParaRPr lang="en-IN"/>
        </a:p>
      </dgm:t>
    </dgm:pt>
    <dgm:pt modelId="{DE83D4D6-A13F-49CA-8755-8BA206777E49}" type="pres">
      <dgm:prSet presAssocID="{41F01630-55AB-4381-8FAC-DAF859809FD4}" presName="vert1" presStyleCnt="0"/>
      <dgm:spPr/>
    </dgm:pt>
    <dgm:pt modelId="{3D4F2F3F-E4EA-492E-AA8B-AA7706AC881E}" type="pres">
      <dgm:prSet presAssocID="{03BBBC74-7B4A-4A1B-90B7-121ABE00B372}" presName="thickLine" presStyleLbl="alignNode1" presStyleIdx="2" presStyleCnt="5"/>
      <dgm:spPr/>
    </dgm:pt>
    <dgm:pt modelId="{11A942FA-A6CF-41BE-9917-A595D7EFC616}" type="pres">
      <dgm:prSet presAssocID="{03BBBC74-7B4A-4A1B-90B7-121ABE00B372}" presName="horz1" presStyleCnt="0"/>
      <dgm:spPr/>
    </dgm:pt>
    <dgm:pt modelId="{71A6E104-53C7-4066-AEAA-72DCABEFFC4A}" type="pres">
      <dgm:prSet presAssocID="{03BBBC74-7B4A-4A1B-90B7-121ABE00B372}" presName="tx1" presStyleLbl="revTx" presStyleIdx="2" presStyleCnt="5"/>
      <dgm:spPr/>
      <dgm:t>
        <a:bodyPr/>
        <a:lstStyle/>
        <a:p>
          <a:endParaRPr lang="en-IN"/>
        </a:p>
      </dgm:t>
    </dgm:pt>
    <dgm:pt modelId="{C1248390-590A-4B74-9847-D5AAE10ED53D}" type="pres">
      <dgm:prSet presAssocID="{03BBBC74-7B4A-4A1B-90B7-121ABE00B372}" presName="vert1" presStyleCnt="0"/>
      <dgm:spPr/>
    </dgm:pt>
    <dgm:pt modelId="{2CC2546F-E7E4-4EDF-AD7C-87297F024D39}" type="pres">
      <dgm:prSet presAssocID="{1C948678-E224-4F35-A956-9CC744E91F11}" presName="thickLine" presStyleLbl="alignNode1" presStyleIdx="3" presStyleCnt="5"/>
      <dgm:spPr/>
    </dgm:pt>
    <dgm:pt modelId="{1F040D19-A048-4097-8AD5-ADFF6E6ECA08}" type="pres">
      <dgm:prSet presAssocID="{1C948678-E224-4F35-A956-9CC744E91F11}" presName="horz1" presStyleCnt="0"/>
      <dgm:spPr/>
    </dgm:pt>
    <dgm:pt modelId="{FDEBDF73-E07E-4319-A5E3-F1D2A81FAB7B}" type="pres">
      <dgm:prSet presAssocID="{1C948678-E224-4F35-A956-9CC744E91F11}" presName="tx1" presStyleLbl="revTx" presStyleIdx="3" presStyleCnt="5"/>
      <dgm:spPr/>
      <dgm:t>
        <a:bodyPr/>
        <a:lstStyle/>
        <a:p>
          <a:endParaRPr lang="en-IN"/>
        </a:p>
      </dgm:t>
    </dgm:pt>
    <dgm:pt modelId="{03348455-3B0F-488B-B56F-08BB767DB0D9}" type="pres">
      <dgm:prSet presAssocID="{1C948678-E224-4F35-A956-9CC744E91F11}" presName="vert1" presStyleCnt="0"/>
      <dgm:spPr/>
    </dgm:pt>
    <dgm:pt modelId="{A07D5417-4CD9-48F7-A59B-B79710D8E740}" type="pres">
      <dgm:prSet presAssocID="{39BE3FD0-EAB4-4E77-864C-D435F853C5FF}" presName="thickLine" presStyleLbl="alignNode1" presStyleIdx="4" presStyleCnt="5"/>
      <dgm:spPr/>
    </dgm:pt>
    <dgm:pt modelId="{5CA0DE2D-6067-4724-90A0-6BBDAEF773FD}" type="pres">
      <dgm:prSet presAssocID="{39BE3FD0-EAB4-4E77-864C-D435F853C5FF}" presName="horz1" presStyleCnt="0"/>
      <dgm:spPr/>
    </dgm:pt>
    <dgm:pt modelId="{0107625E-7B88-4D40-BD3E-0E0A38B887DE}" type="pres">
      <dgm:prSet presAssocID="{39BE3FD0-EAB4-4E77-864C-D435F853C5FF}" presName="tx1" presStyleLbl="revTx" presStyleIdx="4" presStyleCnt="5"/>
      <dgm:spPr/>
      <dgm:t>
        <a:bodyPr/>
        <a:lstStyle/>
        <a:p>
          <a:endParaRPr lang="en-IN"/>
        </a:p>
      </dgm:t>
    </dgm:pt>
    <dgm:pt modelId="{1EF8A0FA-E365-4A28-B5FD-645C57303F39}" type="pres">
      <dgm:prSet presAssocID="{39BE3FD0-EAB4-4E77-864C-D435F853C5FF}" presName="vert1" presStyleCnt="0"/>
      <dgm:spPr/>
    </dgm:pt>
  </dgm:ptLst>
  <dgm:cxnLst>
    <dgm:cxn modelId="{5CF040D1-055B-443D-9F46-D94114867D10}" type="presOf" srcId="{41F01630-55AB-4381-8FAC-DAF859809FD4}" destId="{7701A887-8153-493F-AB0F-E0447F33D1B3}" srcOrd="0" destOrd="0" presId="urn:microsoft.com/office/officeart/2008/layout/LinedList"/>
    <dgm:cxn modelId="{7524D196-3A2C-4AC2-A378-A2D03AC48846}" type="presOf" srcId="{1C948678-E224-4F35-A956-9CC744E91F11}" destId="{FDEBDF73-E07E-4319-A5E3-F1D2A81FAB7B}" srcOrd="0" destOrd="0" presId="urn:microsoft.com/office/officeart/2008/layout/LinedList"/>
    <dgm:cxn modelId="{60C14EA7-7960-4EAB-B0C2-E226386EBDFE}" srcId="{400D4B34-03FB-40C1-92A5-BAAA9435603F}" destId="{1C948678-E224-4F35-A956-9CC744E91F11}" srcOrd="3" destOrd="0" parTransId="{836FABAC-76AA-4237-AEFE-521AB0ACE002}" sibTransId="{1928CE56-53EB-4640-BEA4-48C26ABE017A}"/>
    <dgm:cxn modelId="{23C6CF5A-1BAC-4691-99E1-A20DED0BC46A}" type="presOf" srcId="{39BE3FD0-EAB4-4E77-864C-D435F853C5FF}" destId="{0107625E-7B88-4D40-BD3E-0E0A38B887DE}" srcOrd="0" destOrd="0" presId="urn:microsoft.com/office/officeart/2008/layout/LinedList"/>
    <dgm:cxn modelId="{378C3D49-F684-44A4-BDB0-CCF02C81CC4C}" type="presOf" srcId="{03BBBC74-7B4A-4A1B-90B7-121ABE00B372}" destId="{71A6E104-53C7-4066-AEAA-72DCABEFFC4A}" srcOrd="0" destOrd="0" presId="urn:microsoft.com/office/officeart/2008/layout/LinedList"/>
    <dgm:cxn modelId="{BD80B40D-4CEB-4615-BC2B-F2386361E3D5}" type="presOf" srcId="{62B90939-079F-45DC-BD11-F4546FE8BCF6}" destId="{D852B9CD-4409-4FA1-8CED-14D98977E28E}" srcOrd="0" destOrd="0" presId="urn:microsoft.com/office/officeart/2008/layout/LinedList"/>
    <dgm:cxn modelId="{6567CC92-6B07-451D-A389-566C1449D609}" type="presOf" srcId="{400D4B34-03FB-40C1-92A5-BAAA9435603F}" destId="{1748CE55-F291-4EF2-8969-7EA1353C326A}" srcOrd="0" destOrd="0" presId="urn:microsoft.com/office/officeart/2008/layout/LinedList"/>
    <dgm:cxn modelId="{0EA8A567-A275-485E-B92C-4A6E67B07EE6}" srcId="{400D4B34-03FB-40C1-92A5-BAAA9435603F}" destId="{39BE3FD0-EAB4-4E77-864C-D435F853C5FF}" srcOrd="4" destOrd="0" parTransId="{80A53BB0-6324-4679-9CB5-62E59DCADE76}" sibTransId="{C4E99FAB-F9EC-47B9-AB14-896BE459A00C}"/>
    <dgm:cxn modelId="{0E5BF7E9-DBCC-4B91-B7B6-80D6C29BE21D}" srcId="{400D4B34-03FB-40C1-92A5-BAAA9435603F}" destId="{62B90939-079F-45DC-BD11-F4546FE8BCF6}" srcOrd="0" destOrd="0" parTransId="{F35329C0-3C51-44CE-A221-A8326D2B49D5}" sibTransId="{850E3DE9-14B6-485A-83D9-5C34E0E83BA5}"/>
    <dgm:cxn modelId="{25390195-E9C4-4ACF-B650-B2FA1B488D93}" srcId="{400D4B34-03FB-40C1-92A5-BAAA9435603F}" destId="{41F01630-55AB-4381-8FAC-DAF859809FD4}" srcOrd="1" destOrd="0" parTransId="{4821619D-2DF4-489C-BB06-9217A918ACAA}" sibTransId="{460CC720-DCBA-4449-ABB2-460151AA4CA6}"/>
    <dgm:cxn modelId="{5B1B5CC3-F18A-4631-B4E0-767F800CEA8D}" srcId="{400D4B34-03FB-40C1-92A5-BAAA9435603F}" destId="{03BBBC74-7B4A-4A1B-90B7-121ABE00B372}" srcOrd="2" destOrd="0" parTransId="{037B0759-21A1-470A-B627-3DBC9FCED61C}" sibTransId="{D3A2E70A-CAFB-4B61-8FCD-AA7CB210B1D4}"/>
    <dgm:cxn modelId="{4F3D3B6E-5DC4-4067-A85E-DCEA9E9BC4B3}" type="presParOf" srcId="{1748CE55-F291-4EF2-8969-7EA1353C326A}" destId="{35464527-9966-40D7-8736-95E2A9F2E8FF}" srcOrd="0" destOrd="0" presId="urn:microsoft.com/office/officeart/2008/layout/LinedList"/>
    <dgm:cxn modelId="{841E51C9-6E2C-4B7B-BC33-41C45002ECBF}" type="presParOf" srcId="{1748CE55-F291-4EF2-8969-7EA1353C326A}" destId="{987D4A76-E786-43C4-95F0-AD210AA4ECB6}" srcOrd="1" destOrd="0" presId="urn:microsoft.com/office/officeart/2008/layout/LinedList"/>
    <dgm:cxn modelId="{4A4BB93D-6BD7-4658-A790-E4604A99E5D6}" type="presParOf" srcId="{987D4A76-E786-43C4-95F0-AD210AA4ECB6}" destId="{D852B9CD-4409-4FA1-8CED-14D98977E28E}" srcOrd="0" destOrd="0" presId="urn:microsoft.com/office/officeart/2008/layout/LinedList"/>
    <dgm:cxn modelId="{7212CC4C-5823-447F-8559-B67497C9A907}" type="presParOf" srcId="{987D4A76-E786-43C4-95F0-AD210AA4ECB6}" destId="{6E537851-BEE0-4521-8C2C-94AB59CDEE36}" srcOrd="1" destOrd="0" presId="urn:microsoft.com/office/officeart/2008/layout/LinedList"/>
    <dgm:cxn modelId="{9AB97927-4E06-4AA9-BC56-7A5A5F6F0200}" type="presParOf" srcId="{1748CE55-F291-4EF2-8969-7EA1353C326A}" destId="{2F4EA313-5EB8-4813-8EB1-CA88C9F14BD8}" srcOrd="2" destOrd="0" presId="urn:microsoft.com/office/officeart/2008/layout/LinedList"/>
    <dgm:cxn modelId="{9459061A-5A85-497B-B3CF-782B3E837F78}" type="presParOf" srcId="{1748CE55-F291-4EF2-8969-7EA1353C326A}" destId="{36244F69-B054-4F1F-829F-956BC1E951A6}" srcOrd="3" destOrd="0" presId="urn:microsoft.com/office/officeart/2008/layout/LinedList"/>
    <dgm:cxn modelId="{00D454F8-3BF2-4DD2-AB80-36A623214B22}" type="presParOf" srcId="{36244F69-B054-4F1F-829F-956BC1E951A6}" destId="{7701A887-8153-493F-AB0F-E0447F33D1B3}" srcOrd="0" destOrd="0" presId="urn:microsoft.com/office/officeart/2008/layout/LinedList"/>
    <dgm:cxn modelId="{657ED756-26C2-4B83-84B1-D186BA3B9794}" type="presParOf" srcId="{36244F69-B054-4F1F-829F-956BC1E951A6}" destId="{DE83D4D6-A13F-49CA-8755-8BA206777E49}" srcOrd="1" destOrd="0" presId="urn:microsoft.com/office/officeart/2008/layout/LinedList"/>
    <dgm:cxn modelId="{D49815D0-B567-404C-80A1-12B5AAA5FDE9}" type="presParOf" srcId="{1748CE55-F291-4EF2-8969-7EA1353C326A}" destId="{3D4F2F3F-E4EA-492E-AA8B-AA7706AC881E}" srcOrd="4" destOrd="0" presId="urn:microsoft.com/office/officeart/2008/layout/LinedList"/>
    <dgm:cxn modelId="{431CF6FA-3B02-487B-A627-0273F828A8A1}" type="presParOf" srcId="{1748CE55-F291-4EF2-8969-7EA1353C326A}" destId="{11A942FA-A6CF-41BE-9917-A595D7EFC616}" srcOrd="5" destOrd="0" presId="urn:microsoft.com/office/officeart/2008/layout/LinedList"/>
    <dgm:cxn modelId="{AC62DAF5-49BE-40FF-8B2F-11D6C87B8AA2}" type="presParOf" srcId="{11A942FA-A6CF-41BE-9917-A595D7EFC616}" destId="{71A6E104-53C7-4066-AEAA-72DCABEFFC4A}" srcOrd="0" destOrd="0" presId="urn:microsoft.com/office/officeart/2008/layout/LinedList"/>
    <dgm:cxn modelId="{71D7702C-9A01-4F3A-B0E6-D942FC6CFAB2}" type="presParOf" srcId="{11A942FA-A6CF-41BE-9917-A595D7EFC616}" destId="{C1248390-590A-4B74-9847-D5AAE10ED53D}" srcOrd="1" destOrd="0" presId="urn:microsoft.com/office/officeart/2008/layout/LinedList"/>
    <dgm:cxn modelId="{E4F71E58-A7D9-4C29-880C-DCC78D6E1DA2}" type="presParOf" srcId="{1748CE55-F291-4EF2-8969-7EA1353C326A}" destId="{2CC2546F-E7E4-4EDF-AD7C-87297F024D39}" srcOrd="6" destOrd="0" presId="urn:microsoft.com/office/officeart/2008/layout/LinedList"/>
    <dgm:cxn modelId="{F1D0C4A5-C2AE-4CE4-BFB5-5428C2AD945F}" type="presParOf" srcId="{1748CE55-F291-4EF2-8969-7EA1353C326A}" destId="{1F040D19-A048-4097-8AD5-ADFF6E6ECA08}" srcOrd="7" destOrd="0" presId="urn:microsoft.com/office/officeart/2008/layout/LinedList"/>
    <dgm:cxn modelId="{5340B13F-020B-43F4-861F-1D4D152AC088}" type="presParOf" srcId="{1F040D19-A048-4097-8AD5-ADFF6E6ECA08}" destId="{FDEBDF73-E07E-4319-A5E3-F1D2A81FAB7B}" srcOrd="0" destOrd="0" presId="urn:microsoft.com/office/officeart/2008/layout/LinedList"/>
    <dgm:cxn modelId="{59EAE652-5C13-49E1-8EB3-19E9D175D224}" type="presParOf" srcId="{1F040D19-A048-4097-8AD5-ADFF6E6ECA08}" destId="{03348455-3B0F-488B-B56F-08BB767DB0D9}" srcOrd="1" destOrd="0" presId="urn:microsoft.com/office/officeart/2008/layout/LinedList"/>
    <dgm:cxn modelId="{1335558B-63F6-43E8-BCC0-E603ADF6A192}" type="presParOf" srcId="{1748CE55-F291-4EF2-8969-7EA1353C326A}" destId="{A07D5417-4CD9-48F7-A59B-B79710D8E740}" srcOrd="8" destOrd="0" presId="urn:microsoft.com/office/officeart/2008/layout/LinedList"/>
    <dgm:cxn modelId="{ED2D73D3-7C94-4365-A84F-DC5A72DB50DF}" type="presParOf" srcId="{1748CE55-F291-4EF2-8969-7EA1353C326A}" destId="{5CA0DE2D-6067-4724-90A0-6BBDAEF773FD}" srcOrd="9" destOrd="0" presId="urn:microsoft.com/office/officeart/2008/layout/LinedList"/>
    <dgm:cxn modelId="{FC14FA8F-6F0B-4AAC-B355-40F88049752E}" type="presParOf" srcId="{5CA0DE2D-6067-4724-90A0-6BBDAEF773FD}" destId="{0107625E-7B88-4D40-BD3E-0E0A38B887DE}" srcOrd="0" destOrd="0" presId="urn:microsoft.com/office/officeart/2008/layout/LinedList"/>
    <dgm:cxn modelId="{73C41E7A-6AAF-47D7-84CC-626F737023E1}" type="presParOf" srcId="{5CA0DE2D-6067-4724-90A0-6BBDAEF773FD}" destId="{1EF8A0FA-E365-4A28-B5FD-645C57303F3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BC0CE2-EEB2-487E-AA25-E0000346F6D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86ABD9F-2999-43E8-82D9-55048BE5EA81}">
      <dgm:prSet/>
      <dgm:spPr/>
      <dgm:t>
        <a:bodyPr/>
        <a:lstStyle/>
        <a:p>
          <a:r>
            <a:rPr lang="en-IN"/>
            <a:t>HTML</a:t>
          </a:r>
          <a:endParaRPr lang="en-US"/>
        </a:p>
      </dgm:t>
    </dgm:pt>
    <dgm:pt modelId="{6679A709-8238-4D55-A7CF-A97CD4361EE7}" type="parTrans" cxnId="{37597589-96B7-43EA-BA73-A699ECEF7B2C}">
      <dgm:prSet/>
      <dgm:spPr/>
      <dgm:t>
        <a:bodyPr/>
        <a:lstStyle/>
        <a:p>
          <a:endParaRPr lang="en-US"/>
        </a:p>
      </dgm:t>
    </dgm:pt>
    <dgm:pt modelId="{ED3BD798-A344-4750-BD8A-A483805DD217}" type="sibTrans" cxnId="{37597589-96B7-43EA-BA73-A699ECEF7B2C}">
      <dgm:prSet/>
      <dgm:spPr/>
      <dgm:t>
        <a:bodyPr/>
        <a:lstStyle/>
        <a:p>
          <a:endParaRPr lang="en-US"/>
        </a:p>
      </dgm:t>
    </dgm:pt>
    <dgm:pt modelId="{1E80E8FB-06D2-4F1A-99C6-0751838A14EE}">
      <dgm:prSet/>
      <dgm:spPr/>
      <dgm:t>
        <a:bodyPr/>
        <a:lstStyle/>
        <a:p>
          <a:r>
            <a:rPr lang="en-IN"/>
            <a:t>CSS</a:t>
          </a:r>
          <a:endParaRPr lang="en-US"/>
        </a:p>
      </dgm:t>
    </dgm:pt>
    <dgm:pt modelId="{8E041904-1FE6-4B28-A406-185A8CC00C21}" type="parTrans" cxnId="{2E44E29F-DD54-4360-AEAE-62EA4C7B9449}">
      <dgm:prSet/>
      <dgm:spPr/>
      <dgm:t>
        <a:bodyPr/>
        <a:lstStyle/>
        <a:p>
          <a:endParaRPr lang="en-US"/>
        </a:p>
      </dgm:t>
    </dgm:pt>
    <dgm:pt modelId="{48BFB036-A93A-45CC-A019-2EF662F997E6}" type="sibTrans" cxnId="{2E44E29F-DD54-4360-AEAE-62EA4C7B9449}">
      <dgm:prSet/>
      <dgm:spPr/>
      <dgm:t>
        <a:bodyPr/>
        <a:lstStyle/>
        <a:p>
          <a:endParaRPr lang="en-US"/>
        </a:p>
      </dgm:t>
    </dgm:pt>
    <dgm:pt modelId="{86ABBDF3-6220-44B5-97E2-22C694231A39}">
      <dgm:prSet/>
      <dgm:spPr/>
      <dgm:t>
        <a:bodyPr/>
        <a:lstStyle/>
        <a:p>
          <a:r>
            <a:rPr lang="en-IN"/>
            <a:t>JAVA SCRIPT</a:t>
          </a:r>
          <a:endParaRPr lang="en-US"/>
        </a:p>
      </dgm:t>
    </dgm:pt>
    <dgm:pt modelId="{F6963C4E-1370-4470-872A-6EB7F33B2786}" type="parTrans" cxnId="{83361157-3743-483C-95D5-853684FFFF57}">
      <dgm:prSet/>
      <dgm:spPr/>
      <dgm:t>
        <a:bodyPr/>
        <a:lstStyle/>
        <a:p>
          <a:endParaRPr lang="en-US"/>
        </a:p>
      </dgm:t>
    </dgm:pt>
    <dgm:pt modelId="{49020D3E-0917-43E1-AFCB-6E29F8B1E790}" type="sibTrans" cxnId="{83361157-3743-483C-95D5-853684FFFF57}">
      <dgm:prSet/>
      <dgm:spPr/>
      <dgm:t>
        <a:bodyPr/>
        <a:lstStyle/>
        <a:p>
          <a:endParaRPr lang="en-US"/>
        </a:p>
      </dgm:t>
    </dgm:pt>
    <dgm:pt modelId="{37561BB6-4F8F-4B11-BE0B-5397A00D4D1A}" type="pres">
      <dgm:prSet presAssocID="{6DBC0CE2-EEB2-487E-AA25-E0000346F6DB}" presName="linear" presStyleCnt="0">
        <dgm:presLayoutVars>
          <dgm:animLvl val="lvl"/>
          <dgm:resizeHandles val="exact"/>
        </dgm:presLayoutVars>
      </dgm:prSet>
      <dgm:spPr/>
      <dgm:t>
        <a:bodyPr/>
        <a:lstStyle/>
        <a:p>
          <a:endParaRPr lang="en-IN"/>
        </a:p>
      </dgm:t>
    </dgm:pt>
    <dgm:pt modelId="{1E1E1461-96AF-47DE-931B-9590109B5E8E}" type="pres">
      <dgm:prSet presAssocID="{886ABD9F-2999-43E8-82D9-55048BE5EA81}" presName="parentText" presStyleLbl="node1" presStyleIdx="0" presStyleCnt="3">
        <dgm:presLayoutVars>
          <dgm:chMax val="0"/>
          <dgm:bulletEnabled val="1"/>
        </dgm:presLayoutVars>
      </dgm:prSet>
      <dgm:spPr/>
      <dgm:t>
        <a:bodyPr/>
        <a:lstStyle/>
        <a:p>
          <a:endParaRPr lang="en-IN"/>
        </a:p>
      </dgm:t>
    </dgm:pt>
    <dgm:pt modelId="{0844579C-E517-4C6D-8212-5EC61ED29D43}" type="pres">
      <dgm:prSet presAssocID="{ED3BD798-A344-4750-BD8A-A483805DD217}" presName="spacer" presStyleCnt="0"/>
      <dgm:spPr/>
    </dgm:pt>
    <dgm:pt modelId="{5E7A2FE0-C47F-4A7B-92BB-213D6A44C4F0}" type="pres">
      <dgm:prSet presAssocID="{1E80E8FB-06D2-4F1A-99C6-0751838A14EE}" presName="parentText" presStyleLbl="node1" presStyleIdx="1" presStyleCnt="3">
        <dgm:presLayoutVars>
          <dgm:chMax val="0"/>
          <dgm:bulletEnabled val="1"/>
        </dgm:presLayoutVars>
      </dgm:prSet>
      <dgm:spPr/>
      <dgm:t>
        <a:bodyPr/>
        <a:lstStyle/>
        <a:p>
          <a:endParaRPr lang="en-IN"/>
        </a:p>
      </dgm:t>
    </dgm:pt>
    <dgm:pt modelId="{BB82B589-F942-423D-9BDB-A4143DE03304}" type="pres">
      <dgm:prSet presAssocID="{48BFB036-A93A-45CC-A019-2EF662F997E6}" presName="spacer" presStyleCnt="0"/>
      <dgm:spPr/>
    </dgm:pt>
    <dgm:pt modelId="{919C7DE6-109C-496B-B72F-32383BF82EC4}" type="pres">
      <dgm:prSet presAssocID="{86ABBDF3-6220-44B5-97E2-22C694231A39}" presName="parentText" presStyleLbl="node1" presStyleIdx="2" presStyleCnt="3">
        <dgm:presLayoutVars>
          <dgm:chMax val="0"/>
          <dgm:bulletEnabled val="1"/>
        </dgm:presLayoutVars>
      </dgm:prSet>
      <dgm:spPr/>
      <dgm:t>
        <a:bodyPr/>
        <a:lstStyle/>
        <a:p>
          <a:endParaRPr lang="en-IN"/>
        </a:p>
      </dgm:t>
    </dgm:pt>
  </dgm:ptLst>
  <dgm:cxnLst>
    <dgm:cxn modelId="{37597589-96B7-43EA-BA73-A699ECEF7B2C}" srcId="{6DBC0CE2-EEB2-487E-AA25-E0000346F6DB}" destId="{886ABD9F-2999-43E8-82D9-55048BE5EA81}" srcOrd="0" destOrd="0" parTransId="{6679A709-8238-4D55-A7CF-A97CD4361EE7}" sibTransId="{ED3BD798-A344-4750-BD8A-A483805DD217}"/>
    <dgm:cxn modelId="{C33780A3-3938-41AE-889E-37FE3EE45E77}" type="presOf" srcId="{1E80E8FB-06D2-4F1A-99C6-0751838A14EE}" destId="{5E7A2FE0-C47F-4A7B-92BB-213D6A44C4F0}" srcOrd="0" destOrd="0" presId="urn:microsoft.com/office/officeart/2005/8/layout/vList2"/>
    <dgm:cxn modelId="{93C43355-BF75-41EB-8137-00E2CE0E846C}" type="presOf" srcId="{886ABD9F-2999-43E8-82D9-55048BE5EA81}" destId="{1E1E1461-96AF-47DE-931B-9590109B5E8E}" srcOrd="0" destOrd="0" presId="urn:microsoft.com/office/officeart/2005/8/layout/vList2"/>
    <dgm:cxn modelId="{C4070683-36AB-4FC1-A8D1-359FF2314833}" type="presOf" srcId="{86ABBDF3-6220-44B5-97E2-22C694231A39}" destId="{919C7DE6-109C-496B-B72F-32383BF82EC4}" srcOrd="0" destOrd="0" presId="urn:microsoft.com/office/officeart/2005/8/layout/vList2"/>
    <dgm:cxn modelId="{76AD4A73-D208-4681-A4C1-ED45B8ACAFCA}" type="presOf" srcId="{6DBC0CE2-EEB2-487E-AA25-E0000346F6DB}" destId="{37561BB6-4F8F-4B11-BE0B-5397A00D4D1A}" srcOrd="0" destOrd="0" presId="urn:microsoft.com/office/officeart/2005/8/layout/vList2"/>
    <dgm:cxn modelId="{2E44E29F-DD54-4360-AEAE-62EA4C7B9449}" srcId="{6DBC0CE2-EEB2-487E-AA25-E0000346F6DB}" destId="{1E80E8FB-06D2-4F1A-99C6-0751838A14EE}" srcOrd="1" destOrd="0" parTransId="{8E041904-1FE6-4B28-A406-185A8CC00C21}" sibTransId="{48BFB036-A93A-45CC-A019-2EF662F997E6}"/>
    <dgm:cxn modelId="{83361157-3743-483C-95D5-853684FFFF57}" srcId="{6DBC0CE2-EEB2-487E-AA25-E0000346F6DB}" destId="{86ABBDF3-6220-44B5-97E2-22C694231A39}" srcOrd="2" destOrd="0" parTransId="{F6963C4E-1370-4470-872A-6EB7F33B2786}" sibTransId="{49020D3E-0917-43E1-AFCB-6E29F8B1E790}"/>
    <dgm:cxn modelId="{8027602D-5806-4785-8809-1686672637F5}" type="presParOf" srcId="{37561BB6-4F8F-4B11-BE0B-5397A00D4D1A}" destId="{1E1E1461-96AF-47DE-931B-9590109B5E8E}" srcOrd="0" destOrd="0" presId="urn:microsoft.com/office/officeart/2005/8/layout/vList2"/>
    <dgm:cxn modelId="{148E3CF1-0EA6-43A9-ADD0-4AF5E01C32DB}" type="presParOf" srcId="{37561BB6-4F8F-4B11-BE0B-5397A00D4D1A}" destId="{0844579C-E517-4C6D-8212-5EC61ED29D43}" srcOrd="1" destOrd="0" presId="urn:microsoft.com/office/officeart/2005/8/layout/vList2"/>
    <dgm:cxn modelId="{06650EF7-9715-4DFE-851F-5FDCA493030F}" type="presParOf" srcId="{37561BB6-4F8F-4B11-BE0B-5397A00D4D1A}" destId="{5E7A2FE0-C47F-4A7B-92BB-213D6A44C4F0}" srcOrd="2" destOrd="0" presId="urn:microsoft.com/office/officeart/2005/8/layout/vList2"/>
    <dgm:cxn modelId="{877E1D59-3106-4B3D-8B10-1E1A92B637F4}" type="presParOf" srcId="{37561BB6-4F8F-4B11-BE0B-5397A00D4D1A}" destId="{BB82B589-F942-423D-9BDB-A4143DE03304}" srcOrd="3" destOrd="0" presId="urn:microsoft.com/office/officeart/2005/8/layout/vList2"/>
    <dgm:cxn modelId="{9E297A82-1790-4C06-B030-67D41F62BE86}" type="presParOf" srcId="{37561BB6-4F8F-4B11-BE0B-5397A00D4D1A}" destId="{919C7DE6-109C-496B-B72F-32383BF82EC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64527-9966-40D7-8736-95E2A9F2E8FF}">
      <dsp:nvSpPr>
        <dsp:cNvPr id="0" name=""/>
        <dsp:cNvSpPr/>
      </dsp:nvSpPr>
      <dsp:spPr>
        <a:xfrm>
          <a:off x="0" y="531"/>
          <a:ext cx="52171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2B9CD-4409-4FA1-8CED-14D98977E28E}">
      <dsp:nvSpPr>
        <dsp:cNvPr id="0" name=""/>
        <dsp:cNvSpPr/>
      </dsp:nvSpPr>
      <dsp:spPr>
        <a:xfrm>
          <a:off x="0" y="531"/>
          <a:ext cx="5217173"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a:t>Project Overview</a:t>
          </a:r>
        </a:p>
      </dsp:txBody>
      <dsp:txXfrm>
        <a:off x="0" y="531"/>
        <a:ext cx="5217173" cy="870055"/>
      </dsp:txXfrm>
    </dsp:sp>
    <dsp:sp modelId="{2F4EA313-5EB8-4813-8EB1-CA88C9F14BD8}">
      <dsp:nvSpPr>
        <dsp:cNvPr id="0" name=""/>
        <dsp:cNvSpPr/>
      </dsp:nvSpPr>
      <dsp:spPr>
        <a:xfrm>
          <a:off x="0" y="870586"/>
          <a:ext cx="52171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1A887-8153-493F-AB0F-E0447F33D1B3}">
      <dsp:nvSpPr>
        <dsp:cNvPr id="0" name=""/>
        <dsp:cNvSpPr/>
      </dsp:nvSpPr>
      <dsp:spPr>
        <a:xfrm>
          <a:off x="0" y="870586"/>
          <a:ext cx="5217173"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a:t>Introduction</a:t>
          </a:r>
        </a:p>
      </dsp:txBody>
      <dsp:txXfrm>
        <a:off x="0" y="870586"/>
        <a:ext cx="5217173" cy="870055"/>
      </dsp:txXfrm>
    </dsp:sp>
    <dsp:sp modelId="{3D4F2F3F-E4EA-492E-AA8B-AA7706AC881E}">
      <dsp:nvSpPr>
        <dsp:cNvPr id="0" name=""/>
        <dsp:cNvSpPr/>
      </dsp:nvSpPr>
      <dsp:spPr>
        <a:xfrm>
          <a:off x="0" y="1740641"/>
          <a:ext cx="52171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A6E104-53C7-4066-AEAA-72DCABEFFC4A}">
      <dsp:nvSpPr>
        <dsp:cNvPr id="0" name=""/>
        <dsp:cNvSpPr/>
      </dsp:nvSpPr>
      <dsp:spPr>
        <a:xfrm>
          <a:off x="0" y="1740641"/>
          <a:ext cx="5217173"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a:t>Components Used</a:t>
          </a:r>
        </a:p>
      </dsp:txBody>
      <dsp:txXfrm>
        <a:off x="0" y="1740641"/>
        <a:ext cx="5217173" cy="870055"/>
      </dsp:txXfrm>
    </dsp:sp>
    <dsp:sp modelId="{2CC2546F-E7E4-4EDF-AD7C-87297F024D39}">
      <dsp:nvSpPr>
        <dsp:cNvPr id="0" name=""/>
        <dsp:cNvSpPr/>
      </dsp:nvSpPr>
      <dsp:spPr>
        <a:xfrm>
          <a:off x="0" y="2610696"/>
          <a:ext cx="52171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BDF73-E07E-4319-A5E3-F1D2A81FAB7B}">
      <dsp:nvSpPr>
        <dsp:cNvPr id="0" name=""/>
        <dsp:cNvSpPr/>
      </dsp:nvSpPr>
      <dsp:spPr>
        <a:xfrm>
          <a:off x="0" y="2610696"/>
          <a:ext cx="5217173"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dirty="0"/>
            <a:t>Output </a:t>
          </a:r>
        </a:p>
      </dsp:txBody>
      <dsp:txXfrm>
        <a:off x="0" y="2610696"/>
        <a:ext cx="5217173" cy="870055"/>
      </dsp:txXfrm>
    </dsp:sp>
    <dsp:sp modelId="{A07D5417-4CD9-48F7-A59B-B79710D8E740}">
      <dsp:nvSpPr>
        <dsp:cNvPr id="0" name=""/>
        <dsp:cNvSpPr/>
      </dsp:nvSpPr>
      <dsp:spPr>
        <a:xfrm>
          <a:off x="0" y="3480751"/>
          <a:ext cx="52171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7625E-7B88-4D40-BD3E-0E0A38B887DE}">
      <dsp:nvSpPr>
        <dsp:cNvPr id="0" name=""/>
        <dsp:cNvSpPr/>
      </dsp:nvSpPr>
      <dsp:spPr>
        <a:xfrm>
          <a:off x="0" y="3480751"/>
          <a:ext cx="5217173"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a:t>Conclusion</a:t>
          </a:r>
        </a:p>
      </dsp:txBody>
      <dsp:txXfrm>
        <a:off x="0" y="3480751"/>
        <a:ext cx="5217173"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E1461-96AF-47DE-931B-9590109B5E8E}">
      <dsp:nvSpPr>
        <dsp:cNvPr id="0" name=""/>
        <dsp:cNvSpPr/>
      </dsp:nvSpPr>
      <dsp:spPr>
        <a:xfrm>
          <a:off x="0" y="396142"/>
          <a:ext cx="6571413" cy="152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a:lnSpc>
              <a:spcPct val="90000"/>
            </a:lnSpc>
            <a:spcBef>
              <a:spcPct val="0"/>
            </a:spcBef>
            <a:spcAft>
              <a:spcPct val="35000"/>
            </a:spcAft>
          </a:pPr>
          <a:r>
            <a:rPr lang="en-IN" sz="6500" kern="1200"/>
            <a:t>HTML</a:t>
          </a:r>
          <a:endParaRPr lang="en-US" sz="6500" kern="1200"/>
        </a:p>
      </dsp:txBody>
      <dsp:txXfrm>
        <a:off x="74249" y="470391"/>
        <a:ext cx="6422915" cy="1372502"/>
      </dsp:txXfrm>
    </dsp:sp>
    <dsp:sp modelId="{5E7A2FE0-C47F-4A7B-92BB-213D6A44C4F0}">
      <dsp:nvSpPr>
        <dsp:cNvPr id="0" name=""/>
        <dsp:cNvSpPr/>
      </dsp:nvSpPr>
      <dsp:spPr>
        <a:xfrm>
          <a:off x="0" y="2104343"/>
          <a:ext cx="6571413" cy="1521000"/>
        </a:xfrm>
        <a:prstGeom prst="roundRect">
          <a:avLst/>
        </a:prstGeom>
        <a:solidFill>
          <a:schemeClr val="accent2">
            <a:hueOff val="-1241385"/>
            <a:satOff val="-1965"/>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a:lnSpc>
              <a:spcPct val="90000"/>
            </a:lnSpc>
            <a:spcBef>
              <a:spcPct val="0"/>
            </a:spcBef>
            <a:spcAft>
              <a:spcPct val="35000"/>
            </a:spcAft>
          </a:pPr>
          <a:r>
            <a:rPr lang="en-IN" sz="6500" kern="1200"/>
            <a:t>CSS</a:t>
          </a:r>
          <a:endParaRPr lang="en-US" sz="6500" kern="1200"/>
        </a:p>
      </dsp:txBody>
      <dsp:txXfrm>
        <a:off x="74249" y="2178592"/>
        <a:ext cx="6422915" cy="1372502"/>
      </dsp:txXfrm>
    </dsp:sp>
    <dsp:sp modelId="{919C7DE6-109C-496B-B72F-32383BF82EC4}">
      <dsp:nvSpPr>
        <dsp:cNvPr id="0" name=""/>
        <dsp:cNvSpPr/>
      </dsp:nvSpPr>
      <dsp:spPr>
        <a:xfrm>
          <a:off x="0" y="3812543"/>
          <a:ext cx="6571413" cy="1521000"/>
        </a:xfrm>
        <a:prstGeom prst="roundRect">
          <a:avLst/>
        </a:prstGeom>
        <a:solidFill>
          <a:schemeClr val="accent2">
            <a:hueOff val="-2482771"/>
            <a:satOff val="-392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l" defTabSz="2889250">
            <a:lnSpc>
              <a:spcPct val="90000"/>
            </a:lnSpc>
            <a:spcBef>
              <a:spcPct val="0"/>
            </a:spcBef>
            <a:spcAft>
              <a:spcPct val="35000"/>
            </a:spcAft>
          </a:pPr>
          <a:r>
            <a:rPr lang="en-IN" sz="6500" kern="1200"/>
            <a:t>JAVA SCRIPT</a:t>
          </a:r>
          <a:endParaRPr lang="en-US" sz="6500" kern="1200"/>
        </a:p>
      </dsp:txBody>
      <dsp:txXfrm>
        <a:off x="74249" y="3886792"/>
        <a:ext cx="6422915" cy="13725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11/28/2023</a:t>
            </a:fld>
            <a:endParaRPr lang="en-US" dirty="0"/>
          </a:p>
        </p:txBody>
      </p:sp>
      <p:sp>
        <p:nvSpPr>
          <p:cNvPr id="4" name="Footer Placeholder 3">
            <a:extLst>
              <a:ext uri="{FF2B5EF4-FFF2-40B4-BE49-F238E27FC236}">
                <a16:creationId xmlns:a16="http://schemas.microsoft.com/office/drawing/2014/main" xmlns=""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11/28/2023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xmlns="" id="{232146ED-1740-4E0E-8996-4B5179214354}"/>
              </a:ext>
              <a:ext uri="{C183D7F6-B498-43B3-948B-1728B52AA6E4}">
                <adec:decorative xmlns:adec="http://schemas.microsoft.com/office/drawing/2017/decorative" xmlns=""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xmlns="" id="{5C431250-2534-41F8-915B-18FCC65650FB}"/>
              </a:ext>
              <a:ext uri="{C183D7F6-B498-43B3-948B-1728B52AA6E4}">
                <adec:decorative xmlns:adec="http://schemas.microsoft.com/office/drawing/2017/decorative" xmlns=""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xmlns="" id="{73D7C106-260D-4F16-93A6-3C076C9E6C68}"/>
              </a:ext>
              <a:ext uri="{C183D7F6-B498-43B3-948B-1728B52AA6E4}">
                <adec:decorative xmlns:adec="http://schemas.microsoft.com/office/drawing/2017/decorative" xmlns=""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xmlns=""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xmlns=""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xmlns="" id="{BB51E472-8334-4DEB-9D39-8E4FFA92E21E}"/>
              </a:ext>
              <a:ext uri="{C183D7F6-B498-43B3-948B-1728B52AA6E4}">
                <adec:decorative xmlns:adec="http://schemas.microsoft.com/office/drawing/2017/decorative" xmlns=""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xmlns=""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xmlns=""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xmlns="" id="{10275C51-172D-4FE9-A45A-D3DAD166B854}"/>
              </a:ext>
              <a:ext uri="{C183D7F6-B498-43B3-948B-1728B52AA6E4}">
                <adec:decorative xmlns:adec="http://schemas.microsoft.com/office/drawing/2017/decorative" xmlns=""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xmlns="" id="{DB95E389-C1AA-4243-931C-270FE4BB06C6}"/>
              </a:ext>
              <a:ext uri="{C183D7F6-B498-43B3-948B-1728B52AA6E4}">
                <adec:decorative xmlns:adec="http://schemas.microsoft.com/office/drawing/2017/decorative" xmlns=""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xmlns="" id="{310E7790-D96D-4055-AA95-63C286EC7D57}"/>
              </a:ext>
              <a:ext uri="{C183D7F6-B498-43B3-948B-1728B52AA6E4}">
                <adec:decorative xmlns:adec="http://schemas.microsoft.com/office/drawing/2017/decorative" xmlns=""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xmlns="" id="{4E460B18-E051-4152-85D3-76A93C7EA455}"/>
              </a:ext>
              <a:ext uri="{C183D7F6-B498-43B3-948B-1728B52AA6E4}">
                <adec:decorative xmlns:adec="http://schemas.microsoft.com/office/drawing/2017/decorative" xmlns=""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xmlns=""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xmlns=""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xmlns=""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xmlns=""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xmlns=""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xmlns="" id="{DAD8B4A3-DD6F-428E-9D74-E63865CE7D0A}"/>
              </a:ext>
              <a:ext uri="{C183D7F6-B498-43B3-948B-1728B52AA6E4}">
                <adec:decorative xmlns:adec="http://schemas.microsoft.com/office/drawing/2017/decorative" xmlns=""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xmlns=""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E2F117D5-7402-40B6-8492-280C24F60EB8}"/>
              </a:ext>
              <a:ext uri="{C183D7F6-B498-43B3-948B-1728B52AA6E4}">
                <adec:decorative xmlns:adec="http://schemas.microsoft.com/office/drawing/2017/decorative" xmlns=""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xmlns=""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xmlns=""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xmlns=""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xmlns=""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xmlns=""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xmlns=""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xmlns=""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xmlns=""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xmlns=""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xmlns=""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xmlns=""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xmlns=""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xmlns=""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xmlns=""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xmlns=""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xmlns=""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xmlns=""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xmlns=""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xmlns=""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xmlns=""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xmlns=""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xmlns="" id="{E323AC62-66C0-48E7-B7EF-4D2DFBE292DE}"/>
              </a:ext>
              <a:ext uri="{C183D7F6-B498-43B3-948B-1728B52AA6E4}">
                <adec:decorative xmlns:adec="http://schemas.microsoft.com/office/drawing/2017/decorative" xmlns=""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xmlns=""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xmlns=""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xmlns="" id="{C8FA80C5-0AF9-4E9E-9258-7928ED4DA6A2}"/>
              </a:ext>
              <a:ext uri="{C183D7F6-B498-43B3-948B-1728B52AA6E4}">
                <adec:decorative xmlns:adec="http://schemas.microsoft.com/office/drawing/2017/decorative" xmlns=""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A7DC69EE-08C2-4573-A383-212F2152148A}"/>
              </a:ext>
              <a:ext uri="{C183D7F6-B498-43B3-948B-1728B52AA6E4}">
                <adec:decorative xmlns:adec="http://schemas.microsoft.com/office/drawing/2017/decorative" xmlns=""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xmlns=""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xmlns=""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xmlns=""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xmlns=""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xmlns=""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xmlns=""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xmlns=""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xmlns=""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xmlns=""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xmlns=""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xmlns=""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xmlns=""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xmlns=""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xmlns=""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xmlns=""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xmlns=""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xmlns=""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xmlns=""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xmlns=""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xmlns=""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xmlns=""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xmlns=""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xmlns=""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xmlns="" id="{40939DF5-AC28-4DAD-BBF7-99448C2D5BEB}"/>
              </a:ext>
              <a:ext uri="{C183D7F6-B498-43B3-948B-1728B52AA6E4}">
                <adec:decorative xmlns:adec="http://schemas.microsoft.com/office/drawing/2017/decorative" xmlns=""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xmlns=""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xmlns=""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xmlns="" id="{16820B48-F149-4E55-A3C5-C6D97DCB0EBE}"/>
              </a:ext>
              <a:ext uri="{C183D7F6-B498-43B3-948B-1728B52AA6E4}">
                <adec:decorative xmlns:adec="http://schemas.microsoft.com/office/drawing/2017/decorative" xmlns=""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BD2CDCAF-CD85-4662-A592-845D42A43C22}"/>
              </a:ext>
              <a:ext uri="{C183D7F6-B498-43B3-948B-1728B52AA6E4}">
                <adec:decorative xmlns:adec="http://schemas.microsoft.com/office/drawing/2017/decorative" xmlns=""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xmlns="" id="{EFCE107D-488B-4994-BA9A-564E5774802E}"/>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xmlns="" id="{4CE23D58-D8BD-47F1-8A08-1545434EDDA0}"/>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xmlns="" id="{406603D7-A9AD-4936-90DC-D8A2A1F2D261}"/>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xmlns="" id="{E9DA8193-AE04-4173-B7BB-C770C79E6340}"/>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xmlns=""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xmlns=""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xmlns=""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xmlns=""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xmlns=""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xmlns="" id="{8DB95C10-057C-4318-8E35-14CA6421DBCA}"/>
              </a:ext>
              <a:ext uri="{C183D7F6-B498-43B3-948B-1728B52AA6E4}">
                <adec:decorative xmlns:adec="http://schemas.microsoft.com/office/drawing/2017/decorative" xmlns=""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xmlns="" id="{CBE7134B-D795-425D-A988-E8D6CD66E8EF}"/>
                </a:ext>
                <a:ext uri="{C183D7F6-B498-43B3-948B-1728B52AA6E4}">
                  <adec:decorative xmlns:adec="http://schemas.microsoft.com/office/drawing/2017/decorative" xmlns=""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xmlns="" id="{243741EC-3B24-4CBF-99F9-F7F4944C0438}"/>
                </a:ext>
                <a:ext uri="{C183D7F6-B498-43B3-948B-1728B52AA6E4}">
                  <adec:decorative xmlns:adec="http://schemas.microsoft.com/office/drawing/2017/decorative" xmlns=""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xmlns=""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xmlns=""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xmlns=""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78968B4A-D2FD-4982-8334-0183B81B5317}"/>
              </a:ext>
              <a:ext uri="{C183D7F6-B498-43B3-948B-1728B52AA6E4}">
                <adec:decorative xmlns:adec="http://schemas.microsoft.com/office/drawing/2017/decorative" xmlns=""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xmlns=""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xmlns=""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xmlns="" id="{014FAF08-7ED8-4FA5-BD29-1D7472D4A37A}"/>
              </a:ext>
              <a:ext uri="{C183D7F6-B498-43B3-948B-1728B52AA6E4}">
                <adec:decorative xmlns:adec="http://schemas.microsoft.com/office/drawing/2017/decorative" xmlns=""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xmlns=""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xmlns=""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xmlns=""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xmlns="" id="{93CF5D64-69BB-4E77-ADC8-7D645E7AA4F1}"/>
              </a:ext>
              <a:ext uri="{C183D7F6-B498-43B3-948B-1728B52AA6E4}">
                <adec:decorative xmlns:adec="http://schemas.microsoft.com/office/drawing/2017/decorative" xmlns=""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xmlns=""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xmlns=""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xmlns=""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xmlns=""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xmlns=""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xmlns=""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xmlns=""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xmlns=""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xmlns="" id="{1999C8F0-23CF-43DE-A39C-94B126C6EF63}"/>
              </a:ext>
              <a:ext uri="{C183D7F6-B498-43B3-948B-1728B52AA6E4}">
                <adec:decorative xmlns:adec="http://schemas.microsoft.com/office/drawing/2017/decorative" xmlns=""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xmlns="" id="{1F9B7492-8A54-4020-83A1-E2AEE5724245}"/>
                </a:ext>
                <a:ext uri="{C183D7F6-B498-43B3-948B-1728B52AA6E4}">
                  <adec:decorative xmlns:adec="http://schemas.microsoft.com/office/drawing/2017/decorative" xmlns=""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xmlns="" id="{39DA5407-EA48-4921-BA3C-71E94101C72C}"/>
                </a:ext>
                <a:ext uri="{C183D7F6-B498-43B3-948B-1728B52AA6E4}">
                  <adec:decorative xmlns:adec="http://schemas.microsoft.com/office/drawing/2017/decorative" xmlns=""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xmlns="" id="{0AC95BD4-4EFC-45C6-B985-229FD300B1ED}"/>
              </a:ext>
              <a:ext uri="{C183D7F6-B498-43B3-948B-1728B52AA6E4}">
                <adec:decorative xmlns:adec="http://schemas.microsoft.com/office/drawing/2017/decorative" xmlns=""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xmlns="" id="{A4784AD1-E3D1-4566-9041-95AAA1DA8101}"/>
                </a:ext>
                <a:ext uri="{C183D7F6-B498-43B3-948B-1728B52AA6E4}">
                  <adec:decorative xmlns:adec="http://schemas.microsoft.com/office/drawing/2017/decorative" xmlns=""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xmlns="" id="{0147C571-802C-479F-B289-5F5D178E92EA}"/>
                </a:ext>
                <a:ext uri="{C183D7F6-B498-43B3-948B-1728B52AA6E4}">
                  <adec:decorative xmlns:adec="http://schemas.microsoft.com/office/drawing/2017/decorative" xmlns=""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xmlns=""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xmlns=""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xmlns=""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xmlns="" id="{B5082B2A-0AFE-456C-9506-A5DAF807FFE7}"/>
              </a:ext>
              <a:ext uri="{C183D7F6-B498-43B3-948B-1728B52AA6E4}">
                <adec:decorative xmlns:adec="http://schemas.microsoft.com/office/drawing/2017/decorative" xmlns=""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xmlns="" id="{1D723022-AE16-42E7-AB92-B0D8FA9619B6}"/>
                </a:ext>
                <a:ext uri="{C183D7F6-B498-43B3-948B-1728B52AA6E4}">
                  <adec:decorative xmlns:adec="http://schemas.microsoft.com/office/drawing/2017/decorative" xmlns=""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xmlns="" id="{01A660D0-3253-401B-9F04-DD8E71CC7A7F}"/>
                </a:ext>
                <a:ext uri="{C183D7F6-B498-43B3-948B-1728B52AA6E4}">
                  <adec:decorative xmlns:adec="http://schemas.microsoft.com/office/drawing/2017/decorative" xmlns=""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xmlns="" id="{7D1E36DE-F754-4C67-AEDB-7A4CD5259E08}"/>
              </a:ext>
              <a:ext uri="{C183D7F6-B498-43B3-948B-1728B52AA6E4}">
                <adec:decorative xmlns:adec="http://schemas.microsoft.com/office/drawing/2017/decorative" xmlns=""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xmlns="" id="{A4AD9011-9DCC-4A0F-BA80-27E6D3D5C046}"/>
                </a:ext>
                <a:ext uri="{C183D7F6-B498-43B3-948B-1728B52AA6E4}">
                  <adec:decorative xmlns:adec="http://schemas.microsoft.com/office/drawing/2017/decorative" xmlns=""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xmlns=""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xmlns=""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xmlns="" id="{BBB1AE73-7E55-49A4-8496-2B21B9BAB179}"/>
                </a:ext>
                <a:ext uri="{C183D7F6-B498-43B3-948B-1728B52AA6E4}">
                  <adec:decorative xmlns:adec="http://schemas.microsoft.com/office/drawing/2017/decorative" xmlns=""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xmlns=""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xmlns=""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xmlns="" id="{82E560EB-BE56-4EED-AE06-F6BBC6A77F06}"/>
              </a:ext>
            </a:extLst>
          </p:cNvPr>
          <p:cNvSpPr>
            <a:spLocks noGrp="1"/>
          </p:cNvSpPr>
          <p:nvPr>
            <p:ph type="dt" sz="half" idx="10"/>
          </p:nvPr>
        </p:nvSpPr>
        <p:spPr>
          <a:xfrm>
            <a:off x="838200" y="6356350"/>
            <a:ext cx="2743200" cy="365125"/>
          </a:xfrm>
        </p:spPr>
        <p:txBody>
          <a:bodyPr/>
          <a:lstStyle/>
          <a:p>
            <a:r>
              <a:rPr lang="en-US"/>
              <a:t>2/1/20XX</a:t>
            </a:r>
            <a:endParaRPr lang="en-US" dirty="0"/>
          </a:p>
        </p:txBody>
      </p:sp>
      <p:sp>
        <p:nvSpPr>
          <p:cNvPr id="300" name="Footer Placeholder 179">
            <a:extLst>
              <a:ext uri="{FF2B5EF4-FFF2-40B4-BE49-F238E27FC236}">
                <a16:creationId xmlns:a16="http://schemas.microsoft.com/office/drawing/2014/main" xmlns=""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xmlns=""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403348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xmlns=""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xmlns=""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xmlns=""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xmlns="" id="{7B72116B-F388-4C73-BC4A-D8292B5DA7E2}"/>
              </a:ext>
            </a:extLst>
          </p:cNvPr>
          <p:cNvSpPr>
            <a:spLocks noGrp="1"/>
          </p:cNvSpPr>
          <p:nvPr>
            <p:ph type="dt" sz="half" idx="15"/>
          </p:nvPr>
        </p:nvSpPr>
        <p:spPr/>
        <p:txBody>
          <a:bodyPr/>
          <a:lstStyle/>
          <a:p>
            <a:r>
              <a:rPr lang="en-US"/>
              <a:t>2/1/20XX</a:t>
            </a:r>
            <a:endParaRPr lang="en-US" dirty="0"/>
          </a:p>
        </p:txBody>
      </p:sp>
      <p:sp>
        <p:nvSpPr>
          <p:cNvPr id="386" name="Footer Placeholder 385">
            <a:extLst>
              <a:ext uri="{FF2B5EF4-FFF2-40B4-BE49-F238E27FC236}">
                <a16:creationId xmlns:a16="http://schemas.microsoft.com/office/drawing/2014/main" xmlns=""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xmlns=""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xmlns="" id="{06F4FBF1-A331-46A0-BDC5-7CEDEA62EE39}"/>
              </a:ext>
              <a:ext uri="{C183D7F6-B498-43B3-948B-1728B52AA6E4}">
                <adec:decorative xmlns:adec="http://schemas.microsoft.com/office/drawing/2017/decorative" xmlns=""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xmlns=""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xmlns=""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xmlns="" id="{D6B131DC-4B42-4E21-8EE4-FCF7D6602B71}"/>
              </a:ext>
              <a:ext uri="{C183D7F6-B498-43B3-948B-1728B52AA6E4}">
                <adec:decorative xmlns:adec="http://schemas.microsoft.com/office/drawing/2017/decorative" xmlns=""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xmlns=""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xmlns=""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xmlns="" id="{3B628FE6-4C4F-49A8-9B42-67396AB1B101}"/>
              </a:ext>
              <a:ext uri="{C183D7F6-B498-43B3-948B-1728B52AA6E4}">
                <adec:decorative xmlns:adec="http://schemas.microsoft.com/office/drawing/2017/decorative" xmlns=""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xmlns=""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xmlns=""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xmlns=""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xmlns=""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xmlns=""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xmlns=""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xmlns=""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xmlns=""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xmlns=""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xmlns=""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xmlns=""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xmlns=""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xmlns=""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xmlns=""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xmlns=""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xmlns=""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xmlns=""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xmlns=""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xmlns=""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xmlns=""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xmlns=""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xmlns=""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xmlns=""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xmlns=""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xmlns=""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xmlns=""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xmlns=""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xmlns=""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xmlns=""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xmlns=""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xmlns=""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xmlns=""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xmlns=""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xmlns=""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xmlns=""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xmlns=""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xmlns=""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xmlns=""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xmlns=""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xmlns=""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xmlns=""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xmlns=""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xmlns=""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xmlns=""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xmlns=""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xmlns=""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xmlns=""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xmlns=""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xmlns=""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xmlns=""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xmlns=""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xmlns=""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xmlns=""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xmlns=""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xmlns=""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xmlns=""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xmlns=""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xmlns=""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xmlns=""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xmlns=""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xmlns=""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xmlns=""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xmlns=""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xmlns=""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xmlns=""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xmlns=""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xmlns=""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xmlns=""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xmlns=""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xmlns=""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xmlns=""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xmlns=""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xmlns=""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xmlns=""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xmlns=""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xmlns=""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xmlns=""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xmlns=""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xmlns=""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xmlns=""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xmlns=""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xmlns=""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xmlns=""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xmlns=""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xmlns=""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xmlns=""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xmlns=""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xmlns=""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xmlns=""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xmlns=""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xmlns=""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xmlns=""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xmlns=""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xmlns=""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xmlns=""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xmlns=""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xmlns=""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xmlns=""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xmlns=""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xmlns=""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xmlns=""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xmlns=""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xmlns=""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xmlns=""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xmlns=""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xmlns=""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xmlns=""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xmlns=""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xmlns=""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xmlns=""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xmlns=""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xmlns=""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xmlns=""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xmlns=""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xmlns=""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xmlns=""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xmlns=""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xmlns=""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xmlns=""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xmlns=""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xmlns=""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xmlns=""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xmlns=""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xmlns=""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xmlns=""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xmlns=""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xmlns=""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xmlns=""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xmlns=""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xmlns=""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xmlns=""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xmlns=""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xmlns=""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xmlns=""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xmlns=""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xmlns=""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xmlns=""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xmlns=""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xmlns=""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xmlns=""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xmlns=""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xmlns=""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xmlns=""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xmlns=""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xmlns=""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xmlns=""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xmlns=""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xmlns=""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xmlns=""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xmlns=""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xmlns=""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xmlns=""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xmlns=""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xmlns=""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xmlns=""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xmlns=""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xmlns=""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xmlns=""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xmlns=""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xmlns=""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xmlns=""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xmlns=""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xmlns=""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xmlns=""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xmlns=""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xmlns=""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xmlns=""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xmlns=""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xmlns=""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xmlns=""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xmlns=""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xmlns=""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xmlns=""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xmlns=""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xmlns=""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xmlns=""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xmlns=""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xmlns=""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xmlns=""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xmlns=""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xmlns=""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xmlns=""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xmlns=""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xmlns=""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xmlns=""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xmlns=""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xmlns=""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xmlns=""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xmlns=""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xmlns=""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xmlns=""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xmlns=""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xmlns=""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xmlns=""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xmlns=""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xmlns=""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xmlns=""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xmlns=""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xmlns=""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xmlns=""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xmlns=""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xmlns=""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xmlns=""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xmlns=""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xmlns=""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xmlns=""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xmlns=""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xmlns=""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xmlns=""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xmlns=""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xmlns=""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xmlns=""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xmlns=""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xmlns=""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xmlns=""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xmlns=""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xmlns=""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xmlns=""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xmlns=""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xmlns=""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xmlns=""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xmlns=""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xmlns=""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xmlns=""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xmlns=""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xmlns=""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xmlns=""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xmlns=""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xmlns=""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xmlns=""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xmlns=""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xmlns=""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xmlns=""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xmlns=""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xmlns=""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xmlns=""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xmlns=""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xmlns=""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xmlns=""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xmlns=""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xmlns=""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xmlns=""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xmlns=""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xmlns=""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xmlns=""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xmlns=""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xmlns=""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xmlns=""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xmlns=""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xmlns=""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xmlns=""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xmlns=""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xmlns=""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xmlns=""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xmlns=""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xmlns=""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xmlns=""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xmlns=""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xmlns=""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xmlns=""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xmlns=""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xmlns=""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xmlns=""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xmlns=""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xmlns=""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xmlns=""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xmlns=""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xmlns=""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xmlns=""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xmlns=""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xmlns=""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xmlns=""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xmlns=""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xmlns=""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xmlns=""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xmlns=""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xmlns=""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xmlns=""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xmlns=""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xmlns=""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xmlns=""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xmlns=""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xmlns=""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xmlns=""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xmlns=""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xmlns=""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xmlns=""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xmlns=""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xmlns=""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xmlns=""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xmlns=""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xmlns=""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xmlns=""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xmlns=""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xmlns=""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xmlns=""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xmlns=""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xmlns=""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xmlns=""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xmlns=""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xmlns=""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xmlns=""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xmlns=""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xmlns=""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xmlns=""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xmlns=""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xmlns=""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xmlns=""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xmlns=""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xmlns=""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xmlns=""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xmlns=""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xmlns=""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xmlns=""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xmlns=""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xmlns=""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xmlns=""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xmlns=""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xmlns=""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xmlns=""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xmlns=""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xmlns=""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xmlns=""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xmlns=""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xmlns=""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xmlns=""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xmlns=""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xmlns=""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xmlns=""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xmlns=""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xmlns=""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xmlns=""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xmlns=""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xmlns=""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xmlns=""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xmlns=""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xmlns=""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xmlns=""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xmlns=""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xmlns=""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xmlns="" id="{9B6909CF-743B-4DF1-8060-7377C3B0EC96}"/>
              </a:ext>
              <a:ext uri="{C183D7F6-B498-43B3-948B-1728B52AA6E4}">
                <adec:decorative xmlns:adec="http://schemas.microsoft.com/office/drawing/2017/decorative" xmlns=""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xmlns="" id="{5525794F-443C-40B3-AC9C-14F574B044C9}"/>
              </a:ext>
              <a:ext uri="{C183D7F6-B498-43B3-948B-1728B52AA6E4}">
                <adec:decorative xmlns:adec="http://schemas.microsoft.com/office/drawing/2017/decorative" xmlns=""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xmlns=""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xmlns=""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xmlns="" id="{1E3F66BB-BDA3-4747-BDE0-3D814CBE5AF5}"/>
              </a:ext>
              <a:ext uri="{C183D7F6-B498-43B3-948B-1728B52AA6E4}">
                <adec:decorative xmlns:adec="http://schemas.microsoft.com/office/drawing/2017/decorative" xmlns=""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xmlns="" id="{FA21FCC9-56C2-419C-BADF-9C928DDAD289}"/>
              </a:ext>
              <a:ext uri="{C183D7F6-B498-43B3-948B-1728B52AA6E4}">
                <adec:decorative xmlns:adec="http://schemas.microsoft.com/office/drawing/2017/decorative" xmlns=""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xmlns=""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xmlns=""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xmlns="" id="{55253C8E-0DF4-4187-8CFA-8E892B59BEC2}"/>
              </a:ext>
              <a:ext uri="{C183D7F6-B498-43B3-948B-1728B52AA6E4}">
                <adec:decorative xmlns:adec="http://schemas.microsoft.com/office/drawing/2017/decorative" xmlns=""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xmlns="" id="{3E81479D-EC31-42B5-A3A1-02155919F878}"/>
              </a:ext>
              <a:ext uri="{C183D7F6-B498-43B3-948B-1728B52AA6E4}">
                <adec:decorative xmlns:adec="http://schemas.microsoft.com/office/drawing/2017/decorative" xmlns=""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xmlns="" id="{95B72045-B7EA-46A3-BFC1-BED5E2661ABF}"/>
              </a:ext>
              <a:ext uri="{C183D7F6-B498-43B3-948B-1728B52AA6E4}">
                <adec:decorative xmlns:adec="http://schemas.microsoft.com/office/drawing/2017/decorative" xmlns=""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xmlns="" id="{0F04D741-7B27-4605-B65D-7E8A12D22C5E}"/>
              </a:ext>
              <a:ext uri="{C183D7F6-B498-43B3-948B-1728B52AA6E4}">
                <adec:decorative xmlns:adec="http://schemas.microsoft.com/office/drawing/2017/decorative" xmlns=""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xmlns=""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xmlns="" id="{9659A986-3E9F-4994-8D36-D1B503E2C7A1}"/>
              </a:ext>
              <a:ext uri="{C183D7F6-B498-43B3-948B-1728B52AA6E4}">
                <adec:decorative xmlns:adec="http://schemas.microsoft.com/office/drawing/2017/decorative" xmlns=""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xmlns=""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xmlns=""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xmlns=""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xmlns=""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xmlns=""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xmlns="" id="{FAE6CF7E-C57A-4CC1-92F5-932C54C8D405}"/>
              </a:ext>
              <a:ext uri="{C183D7F6-B498-43B3-948B-1728B52AA6E4}">
                <adec:decorative xmlns:adec="http://schemas.microsoft.com/office/drawing/2017/decorative" xmlns=""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xmlns=""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xmlns=""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xmlns=""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xmlns=""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xmlns=""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xmlns=""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xmlns=""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xmlns=""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xmlns=""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xmlns=""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xmlns=""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xmlns=""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xmlns=""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xmlns="" id="{88347124-F829-49F3-A411-9BDBF2A03C8A}"/>
              </a:ext>
              <a:ext uri="{C183D7F6-B498-43B3-948B-1728B52AA6E4}">
                <adec:decorative xmlns:adec="http://schemas.microsoft.com/office/drawing/2017/decorative" xmlns=""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xmlns="" id="{9F14A5DD-2657-4346-AC8D-77FFFA0A1DB8}"/>
              </a:ext>
              <a:ext uri="{C183D7F6-B498-43B3-948B-1728B52AA6E4}">
                <adec:decorative xmlns:adec="http://schemas.microsoft.com/office/drawing/2017/decorative" xmlns=""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xmlns=""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xmlns=""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xmlns=""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xmlns=""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xmlns=""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xmlns=""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xmlns="" id="{3E8CD31A-1394-452A-9559-656ECA14585A}"/>
              </a:ext>
              <a:ext uri="{C183D7F6-B498-43B3-948B-1728B52AA6E4}">
                <adec:decorative xmlns:adec="http://schemas.microsoft.com/office/drawing/2017/decorative" xmlns=""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xmlns=""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xmlns=""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xmlns="" id="{4CDB39CA-1C6B-4D29-8511-53EB2EE2C24C}"/>
              </a:ext>
              <a:ext uri="{C183D7F6-B498-43B3-948B-1728B52AA6E4}">
                <adec:decorative xmlns:adec="http://schemas.microsoft.com/office/drawing/2017/decorative" xmlns=""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xmlns=""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xmlns=""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xmlns=""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xmlns=""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xmlns=""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xmlns=""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xmlns=""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xmlns=""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xmlns=""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xmlns=""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xmlns=""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xmlns=""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xmlns=""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xmlns="" id="{32343BE2-F9F3-467E-BAC0-182941FCBCD2}"/>
              </a:ext>
              <a:ext uri="{C183D7F6-B498-43B3-948B-1728B52AA6E4}">
                <adec:decorative xmlns:adec="http://schemas.microsoft.com/office/drawing/2017/decorative" xmlns=""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xmlns=""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xmlns=""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xmlns=""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xmlns=""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8AD96798-1C42-49B1-99B2-BD7FA12760FC}"/>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xmlns=""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xmlns=""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xmlns="" id="{176E197B-E174-4C9D-87E5-0B9B08708760}"/>
              </a:ext>
              <a:ext uri="{C183D7F6-B498-43B3-948B-1728B52AA6E4}">
                <adec:decorative xmlns:adec="http://schemas.microsoft.com/office/drawing/2017/decorative" xmlns=""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xmlns="" id="{517AB840-B4B7-452B-B062-6C9CF8426132}"/>
              </a:ext>
              <a:ext uri="{C183D7F6-B498-43B3-948B-1728B52AA6E4}">
                <adec:decorative xmlns:adec="http://schemas.microsoft.com/office/drawing/2017/decorative" xmlns=""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xmlns="" id="{9FE5D1B6-33F6-4BAA-9D02-679E176F39C4}"/>
              </a:ext>
              <a:ext uri="{C183D7F6-B498-43B3-948B-1728B52AA6E4}">
                <adec:decorative xmlns:adec="http://schemas.microsoft.com/office/drawing/2017/decorative" xmlns=""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xmlns="" id="{0DCCBCA1-466D-44C6-93ED-2E02B623DB05}"/>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xmlns="" id="{2CC7CBB9-9855-4B27-93BF-506D5D17E85B}"/>
              </a:ext>
              <a:ext uri="{C183D7F6-B498-43B3-948B-1728B52AA6E4}">
                <adec:decorative xmlns:adec="http://schemas.microsoft.com/office/drawing/2017/decorative" xmlns=""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xmlns=""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xmlns=""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xmlns="" id="{59F51AE6-E003-46BA-A25A-6AFBDC3E73DA}"/>
              </a:ext>
              <a:ext uri="{C183D7F6-B498-43B3-948B-1728B52AA6E4}">
                <adec:decorative xmlns:adec="http://schemas.microsoft.com/office/drawing/2017/decorative" xmlns=""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xmlns=""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xmlns=""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xmlns=""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xmlns=""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xmlns=""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xmlns=""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xmlns=""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xmlns="" id="{B4DCAA54-A920-4F7D-B1F9-E60E950DBAE8}"/>
              </a:ext>
              <a:ext uri="{C183D7F6-B498-43B3-948B-1728B52AA6E4}">
                <adec:decorative xmlns:adec="http://schemas.microsoft.com/office/drawing/2017/decorative" xmlns=""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xmlns="" id="{28633F80-7150-4830-B036-FED561D8ABD2}"/>
                </a:ext>
                <a:ext uri="{C183D7F6-B498-43B3-948B-1728B52AA6E4}">
                  <adec:decorative xmlns:adec="http://schemas.microsoft.com/office/drawing/2017/decorative" xmlns=""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xmlns="" id="{984D32A8-76C6-4D70-887B-EC3211AD33EB}"/>
                </a:ext>
                <a:ext uri="{C183D7F6-B498-43B3-948B-1728B52AA6E4}">
                  <adec:decorative xmlns:adec="http://schemas.microsoft.com/office/drawing/2017/decorative" xmlns=""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xmlns="" id="{9C9F9430-37D6-4AED-B459-D6F6251D0C09}"/>
              </a:ext>
              <a:ext uri="{C183D7F6-B498-43B3-948B-1728B52AA6E4}">
                <adec:decorative xmlns:adec="http://schemas.microsoft.com/office/drawing/2017/decorative" xmlns=""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xmlns="" id="{EEDFE717-6A4F-4FD1-ABBF-5807E71F53F6}"/>
              </a:ext>
              <a:ext uri="{C183D7F6-B498-43B3-948B-1728B52AA6E4}">
                <adec:decorative xmlns:adec="http://schemas.microsoft.com/office/drawing/2017/decorative" xmlns=""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xmlns=""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xmlns=""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xmlns=""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xmlns="" id="{A160D36B-90B2-4E2E-9A07-AFC4CC77ED14}"/>
              </a:ext>
              <a:ext uri="{C183D7F6-B498-43B3-948B-1728B52AA6E4}">
                <adec:decorative xmlns:adec="http://schemas.microsoft.com/office/drawing/2017/decorative" xmlns=""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xmlns=""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xmlns=""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xmlns=""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xmlns=""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xmlns=""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xmlns=""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xmlns=""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xmlns=""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xmlns=""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xmlns=""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xmlns=""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xmlns=""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xmlns=""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4200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xmlns="" id="{F6919F4A-127D-4827-9E80-D8662425CC16}"/>
              </a:ext>
              <a:ext uri="{C183D7F6-B498-43B3-948B-1728B52AA6E4}">
                <adec:decorative xmlns:adec="http://schemas.microsoft.com/office/drawing/2017/decorative" xmlns=""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xmlns=""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xmlns=""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xmlns=""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xmlns=""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xmlns=""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xmlns=""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xmlns=""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xmlns=""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xmlns=""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xmlns=""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xmlns=""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xmlns=""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xmlns=""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xmlns="" id="{3BF87D25-4424-40BA-B114-A4FB8BDFE843}"/>
              </a:ext>
              <a:ext uri="{C183D7F6-B498-43B3-948B-1728B52AA6E4}">
                <adec:decorative xmlns:adec="http://schemas.microsoft.com/office/drawing/2017/decorative" xmlns=""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xmlns="" id="{B567477D-2972-4718-B0A2-9FC97531B87F}"/>
                </a:ext>
                <a:ext uri="{C183D7F6-B498-43B3-948B-1728B52AA6E4}">
                  <adec:decorative xmlns:adec="http://schemas.microsoft.com/office/drawing/2017/decorative" xmlns=""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xmlns="" id="{52D08859-301B-4802-95D8-B8A552752B90}"/>
                </a:ext>
                <a:ext uri="{C183D7F6-B498-43B3-948B-1728B52AA6E4}">
                  <adec:decorative xmlns:adec="http://schemas.microsoft.com/office/drawing/2017/decorative" xmlns=""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xmlns=""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xmlns=""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2/1/20XX</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xmlns=""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xmlns=""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xmlns="" id="{7F7C86B6-604E-4B54-A07B-F9BB80F8727E}"/>
              </a:ext>
              <a:ext uri="{C183D7F6-B498-43B3-948B-1728B52AA6E4}">
                <adec:decorative xmlns:adec="http://schemas.microsoft.com/office/drawing/2017/decorative" xmlns=""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a:t>2/1/20XX</a:t>
            </a:r>
            <a:endParaRPr lang="en-US" dirty="0"/>
          </a:p>
        </p:txBody>
      </p:sp>
      <p:sp>
        <p:nvSpPr>
          <p:cNvPr id="5" name="Footer Placeholder 4">
            <a:extLst>
              <a:ext uri="{FF2B5EF4-FFF2-40B4-BE49-F238E27FC236}">
                <a16:creationId xmlns:a16="http://schemas.microsoft.com/office/drawing/2014/main" xmlns=""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xmlns=""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asaratha7569/E-Commerce-Website.git" TargetMode="External"/><Relationship Id="rId2" Type="http://schemas.openxmlformats.org/officeDocument/2006/relationships/hyperlink" Target="https://friendly-maamoul-30258c.netlify.app/"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1" name="Graphic 185">
            <a:extLst>
              <a:ext uri="{FF2B5EF4-FFF2-40B4-BE49-F238E27FC236}">
                <a16:creationId xmlns:a16="http://schemas.microsoft.com/office/drawing/2014/main" xmlns="" id="{8A351602-3772-4279-B0D3-A523F6F6EA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142" name="Freeform: Shape 141">
              <a:extLst>
                <a:ext uri="{FF2B5EF4-FFF2-40B4-BE49-F238E27FC236}">
                  <a16:creationId xmlns:a16="http://schemas.microsoft.com/office/drawing/2014/main" xmlns="" id="{A5AAAA75-5FFB-4C07-AD4A-3146773E6C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xmlns="" id="{1479895E-3847-44BB-8404-28F14219FB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xmlns="" id="{50E02F68-8149-4236-8D9F-6B550F78B9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xmlns="" id="{956FCAAB-F073-4561-A484-42C7DD10D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xmlns="" id="{6CF8DB94-87A3-43E9-9BBB-301CFF0FB0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7" name="Oval 146">
            <a:extLst>
              <a:ext uri="{FF2B5EF4-FFF2-40B4-BE49-F238E27FC236}">
                <a16:creationId xmlns:a16="http://schemas.microsoft.com/office/drawing/2014/main" xmlns="" id="{7D6BF779-0B8C-4CC2-9268-9506AD0C5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48" name="Rectangle 147">
            <a:extLst>
              <a:ext uri="{FF2B5EF4-FFF2-40B4-BE49-F238E27FC236}">
                <a16:creationId xmlns:a16="http://schemas.microsoft.com/office/drawing/2014/main" xmlns="" id="{489B7BFD-8F45-4093-AD9C-91B15B0503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Placeholder 4">
            <a:extLst>
              <a:ext uri="{FF2B5EF4-FFF2-40B4-BE49-F238E27FC236}">
                <a16:creationId xmlns:a16="http://schemas.microsoft.com/office/drawing/2014/main" xmlns="" id="{08D286AB-FDCA-EE1D-E637-AD641967CA93}"/>
              </a:ext>
            </a:extLst>
          </p:cNvPr>
          <p:cNvPicPr>
            <a:picLocks noGrp="1" noChangeAspect="1"/>
          </p:cNvPicPr>
          <p:nvPr>
            <p:ph type="pic" sz="quarter" idx="13"/>
          </p:nvPr>
        </p:nvPicPr>
        <p:blipFill rotWithShape="1">
          <a:blip r:embed="rId3"/>
          <a:srcRect r="1334"/>
          <a:stretch/>
        </p:blipFill>
        <p:spPr>
          <a:xfrm>
            <a:off x="-1" y="10"/>
            <a:ext cx="12191999" cy="6857990"/>
          </a:xfrm>
          <a:prstGeom prst="rect">
            <a:avLst/>
          </a:prstGeom>
        </p:spPr>
      </p:pic>
      <p:sp>
        <p:nvSpPr>
          <p:cNvPr id="149" name="Rectangle 148">
            <a:extLst>
              <a:ext uri="{FF2B5EF4-FFF2-40B4-BE49-F238E27FC236}">
                <a16:creationId xmlns:a16="http://schemas.microsoft.com/office/drawing/2014/main" xmlns="" id="{7C10BC51-CA68-4DED-AB6D-1300478783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7603955" cy="6858000"/>
          </a:xfrm>
          <a:prstGeom prst="rect">
            <a:avLst/>
          </a:prstGeom>
          <a:gradFill>
            <a:gsLst>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aphic 190">
            <a:extLst>
              <a:ext uri="{FF2B5EF4-FFF2-40B4-BE49-F238E27FC236}">
                <a16:creationId xmlns:a16="http://schemas.microsoft.com/office/drawing/2014/main" xmlns="" id="{F3F5D407-83EF-4D7F-9DAF-4C3CEB778FD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76982" y="827494"/>
            <a:ext cx="1291642" cy="429215"/>
            <a:chOff x="2504802" y="1755501"/>
            <a:chExt cx="1598829" cy="531293"/>
          </a:xfrm>
          <a:solidFill>
            <a:schemeClr val="tx1"/>
          </a:solidFill>
        </p:grpSpPr>
        <p:sp>
          <p:nvSpPr>
            <p:cNvPr id="151" name="Freeform: Shape 150">
              <a:extLst>
                <a:ext uri="{FF2B5EF4-FFF2-40B4-BE49-F238E27FC236}">
                  <a16:creationId xmlns:a16="http://schemas.microsoft.com/office/drawing/2014/main" xmlns="" id="{CC07906A-A83F-47F2-975A-C1756F4454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xmlns="" id="{0C38730D-4164-41D4-81C0-E9A070EA84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53" name="Group 152">
            <a:extLst>
              <a:ext uri="{FF2B5EF4-FFF2-40B4-BE49-F238E27FC236}">
                <a16:creationId xmlns:a16="http://schemas.microsoft.com/office/drawing/2014/main" xmlns="" id="{D2539C73-C848-4608-957A-D6C0169139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38736" y="533549"/>
            <a:ext cx="5356040" cy="5343028"/>
            <a:chOff x="739960" y="1925092"/>
            <a:chExt cx="4376696" cy="4366063"/>
          </a:xfrm>
        </p:grpSpPr>
        <p:sp>
          <p:nvSpPr>
            <p:cNvPr id="154" name="Oval 153">
              <a:extLst>
                <a:ext uri="{FF2B5EF4-FFF2-40B4-BE49-F238E27FC236}">
                  <a16:creationId xmlns:a16="http://schemas.microsoft.com/office/drawing/2014/main" xmlns="" id="{253EEDFE-1D2D-4938-9DF2-97FB4F709D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5EA4CF2D-570F-4529-ADDA-B37CF05B61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6" name="Oval 155">
              <a:extLst>
                <a:ext uri="{FF2B5EF4-FFF2-40B4-BE49-F238E27FC236}">
                  <a16:creationId xmlns:a16="http://schemas.microsoft.com/office/drawing/2014/main" xmlns="" id="{CBE92B83-AFA7-40B1-9D3C-502840BADC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itle 79">
            <a:extLst>
              <a:ext uri="{FF2B5EF4-FFF2-40B4-BE49-F238E27FC236}">
                <a16:creationId xmlns:a16="http://schemas.microsoft.com/office/drawing/2014/main" xmlns="" id="{02394CBA-755F-42B7-BF28-BDBB599FAAFF}"/>
              </a:ext>
            </a:extLst>
          </p:cNvPr>
          <p:cNvSpPr>
            <a:spLocks noGrp="1"/>
          </p:cNvSpPr>
          <p:nvPr>
            <p:ph type="ctrTitle"/>
          </p:nvPr>
        </p:nvSpPr>
        <p:spPr>
          <a:xfrm>
            <a:off x="447165" y="1260910"/>
            <a:ext cx="5027360" cy="2171831"/>
          </a:xfrm>
        </p:spPr>
        <p:txBody>
          <a:bodyPr vert="horz" lIns="91440" tIns="45720" rIns="91440" bIns="45720" rtlCol="0" anchor="b">
            <a:normAutofit/>
          </a:bodyPr>
          <a:lstStyle/>
          <a:p>
            <a:r>
              <a:rPr lang="en-US" sz="3400" cap="all" dirty="0">
                <a:ea typeface="Source Sans Pro SemiBold" panose="020B0603030403020204" pitchFamily="34" charset="0"/>
              </a:rPr>
              <a:t>E-COMMERCE</a:t>
            </a:r>
            <a:br>
              <a:rPr lang="en-US" sz="3400" cap="all" dirty="0">
                <a:ea typeface="Source Sans Pro SemiBold" panose="020B0603030403020204" pitchFamily="34" charset="0"/>
              </a:rPr>
            </a:br>
            <a:r>
              <a:rPr lang="en-US" sz="3400" cap="all" dirty="0">
                <a:ea typeface="Source Sans Pro SemiBold" panose="020B0603030403020204" pitchFamily="34" charset="0"/>
              </a:rPr>
              <a:t>WEBSITE </a:t>
            </a:r>
          </a:p>
        </p:txBody>
      </p:sp>
      <p:sp>
        <p:nvSpPr>
          <p:cNvPr id="81" name="Subtitle 80">
            <a:extLst>
              <a:ext uri="{FF2B5EF4-FFF2-40B4-BE49-F238E27FC236}">
                <a16:creationId xmlns:a16="http://schemas.microsoft.com/office/drawing/2014/main" xmlns="" id="{3F9E8A38-46A0-49FF-8F72-481E44F49E38}"/>
              </a:ext>
            </a:extLst>
          </p:cNvPr>
          <p:cNvSpPr>
            <a:spLocks noGrp="1"/>
          </p:cNvSpPr>
          <p:nvPr>
            <p:ph type="subTitle" idx="1"/>
          </p:nvPr>
        </p:nvSpPr>
        <p:spPr>
          <a:xfrm>
            <a:off x="1022716" y="3930732"/>
            <a:ext cx="3539657" cy="1165749"/>
          </a:xfrm>
        </p:spPr>
        <p:txBody>
          <a:bodyPr vert="horz" lIns="91440" tIns="45720" rIns="91440" bIns="45720" rtlCol="0">
            <a:normAutofit fontScale="77500" lnSpcReduction="20000"/>
          </a:bodyPr>
          <a:lstStyle/>
          <a:p>
            <a:pPr marL="0" indent="0"/>
            <a:r>
              <a:rPr lang="en-US" cap="all" dirty="0" err="1" smtClean="0"/>
              <a:t>Nandyala</a:t>
            </a:r>
            <a:endParaRPr lang="en-US" cap="all" dirty="0" smtClean="0"/>
          </a:p>
          <a:p>
            <a:pPr marL="0" indent="0"/>
            <a:r>
              <a:rPr lang="en-US" cap="all" dirty="0" smtClean="0"/>
              <a:t> </a:t>
            </a:r>
            <a:r>
              <a:rPr lang="en-US" cap="all" dirty="0" err="1" smtClean="0"/>
              <a:t>dasaratha</a:t>
            </a:r>
            <a:r>
              <a:rPr lang="en-US" cap="all" dirty="0" smtClean="0"/>
              <a:t> </a:t>
            </a:r>
            <a:r>
              <a:rPr lang="en-US" cap="all" dirty="0" err="1" smtClean="0"/>
              <a:t>reddy</a:t>
            </a:r>
            <a:endParaRPr lang="en-US" cap="all" dirty="0"/>
          </a:p>
          <a:p>
            <a:pPr marL="0" indent="0"/>
            <a:r>
              <a:rPr lang="en-US" cap="all" dirty="0" smtClean="0"/>
              <a:t>21691A0528</a:t>
            </a:r>
            <a:endParaRPr lang="en-US" cap="all" dirty="0"/>
          </a:p>
        </p:txBody>
      </p:sp>
      <p:sp>
        <p:nvSpPr>
          <p:cNvPr id="157" name="Graphic 212">
            <a:extLst>
              <a:ext uri="{FF2B5EF4-FFF2-40B4-BE49-F238E27FC236}">
                <a16:creationId xmlns:a16="http://schemas.microsoft.com/office/drawing/2014/main" xmlns="" id="{19A55484-B97B-45ED-A47D-EBECAC290D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8" name="Graphic 212">
            <a:extLst>
              <a:ext uri="{FF2B5EF4-FFF2-40B4-BE49-F238E27FC236}">
                <a16:creationId xmlns:a16="http://schemas.microsoft.com/office/drawing/2014/main" xmlns="" id="{B31CB7B9-2B8F-4AD6-9FFE-5DAE8E1322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88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0"/>
                                        </p:tgtEl>
                                        <p:attrNameLst>
                                          <p:attrName>style.visibility</p:attrName>
                                        </p:attrNameLst>
                                      </p:cBhvr>
                                      <p:to>
                                        <p:strVal val="visible"/>
                                      </p:to>
                                    </p:set>
                                    <p:animEffect transition="in" filter="fade">
                                      <p:cBhvr>
                                        <p:cTn id="7" dur="700"/>
                                        <p:tgtEl>
                                          <p:spTgt spid="80"/>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81">
                                            <p:txEl>
                                              <p:pRg st="0" end="0"/>
                                            </p:txEl>
                                          </p:spTgt>
                                        </p:tgtEl>
                                        <p:attrNameLst>
                                          <p:attrName>style.visibility</p:attrName>
                                        </p:attrNameLst>
                                      </p:cBhvr>
                                      <p:to>
                                        <p:strVal val="visible"/>
                                      </p:to>
                                    </p:set>
                                    <p:animEffect transition="in" filter="fade">
                                      <p:cBhvr>
                                        <p:cTn id="10" dur="700"/>
                                        <p:tgtEl>
                                          <p:spTgt spid="81">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81">
                                            <p:txEl>
                                              <p:pRg st="1" end="1"/>
                                            </p:txEl>
                                          </p:spTgt>
                                        </p:tgtEl>
                                        <p:attrNameLst>
                                          <p:attrName>style.visibility</p:attrName>
                                        </p:attrNameLst>
                                      </p:cBhvr>
                                      <p:to>
                                        <p:strVal val="visible"/>
                                      </p:to>
                                    </p:set>
                                    <p:animEffect transition="in" filter="fade">
                                      <p:cBhvr>
                                        <p:cTn id="13" dur="700"/>
                                        <p:tgtEl>
                                          <p:spTgt spid="8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fade">
                                      <p:cBhvr>
                                        <p:cTn id="18" dur="700"/>
                                        <p:tgtEl>
                                          <p:spTgt spid="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0" name="Graphic 185">
            <a:extLst>
              <a:ext uri="{FF2B5EF4-FFF2-40B4-BE49-F238E27FC236}">
                <a16:creationId xmlns:a16="http://schemas.microsoft.com/office/drawing/2014/main" xmlns="" id="{8A351602-3772-4279-B0D3-A523F6F6EA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221" name="Freeform: Shape 220">
              <a:extLst>
                <a:ext uri="{FF2B5EF4-FFF2-40B4-BE49-F238E27FC236}">
                  <a16:creationId xmlns:a16="http://schemas.microsoft.com/office/drawing/2014/main" xmlns="" id="{A5AAAA75-5FFB-4C07-AD4A-3146773E6C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xmlns="" id="{1479895E-3847-44BB-8404-28F14219FB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xmlns="" id="{50E02F68-8149-4236-8D9F-6B550F78B9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xmlns="" id="{956FCAAB-F073-4561-A484-42C7DD10D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xmlns="" id="{6CF8DB94-87A3-43E9-9BBB-301CFF0FB0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27" name="Oval 226">
            <a:extLst>
              <a:ext uri="{FF2B5EF4-FFF2-40B4-BE49-F238E27FC236}">
                <a16:creationId xmlns:a16="http://schemas.microsoft.com/office/drawing/2014/main" xmlns="" id="{7D6BF779-0B8C-4CC2-9268-9506AD0C5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29" name="Rectangle 228">
            <a:extLst>
              <a:ext uri="{FF2B5EF4-FFF2-40B4-BE49-F238E27FC236}">
                <a16:creationId xmlns:a16="http://schemas.microsoft.com/office/drawing/2014/main" xmlns="" id="{51F77B6A-7F53-4B28-B73D-C8CC899AB2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xmlns="" id="{AB8FF46E-9D13-6FB8-F291-FD2D5549A399}"/>
              </a:ext>
            </a:extLst>
          </p:cNvPr>
          <p:cNvSpPr>
            <a:spLocks noGrp="1"/>
          </p:cNvSpPr>
          <p:nvPr>
            <p:ph type="ctrTitle"/>
          </p:nvPr>
        </p:nvSpPr>
        <p:spPr>
          <a:xfrm>
            <a:off x="6578930" y="685680"/>
            <a:ext cx="4598280" cy="2924419"/>
          </a:xfrm>
        </p:spPr>
        <p:txBody>
          <a:bodyPr vert="horz" lIns="91440" tIns="45720" rIns="91440" bIns="45720" rtlCol="0" anchor="b">
            <a:normAutofit/>
          </a:bodyPr>
          <a:lstStyle/>
          <a:p>
            <a:pPr algn="r"/>
            <a:r>
              <a:rPr lang="en-US" cap="all" dirty="0">
                <a:ea typeface="Source Sans Pro SemiBold" panose="020B0603030403020204" pitchFamily="34" charset="0"/>
              </a:rPr>
              <a:t>OUTPUT</a:t>
            </a:r>
          </a:p>
        </p:txBody>
      </p:sp>
      <p:grpSp>
        <p:nvGrpSpPr>
          <p:cNvPr id="231" name="Group 230">
            <a:extLst>
              <a:ext uri="{FF2B5EF4-FFF2-40B4-BE49-F238E27FC236}">
                <a16:creationId xmlns:a16="http://schemas.microsoft.com/office/drawing/2014/main" xmlns="" id="{2515629F-0D83-4A44-A125-CD50FC660AB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08013" y="1361348"/>
            <a:ext cx="4833902" cy="4258176"/>
            <a:chOff x="1674895" y="1345036"/>
            <a:chExt cx="5428610" cy="4210939"/>
          </a:xfrm>
        </p:grpSpPr>
        <p:sp>
          <p:nvSpPr>
            <p:cNvPr id="232" name="Rectangle 231">
              <a:extLst>
                <a:ext uri="{FF2B5EF4-FFF2-40B4-BE49-F238E27FC236}">
                  <a16:creationId xmlns:a16="http://schemas.microsoft.com/office/drawing/2014/main" xmlns="" id="{81A5080B-EAC4-4530-815C-DE8DACA09D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xmlns="" id="{14667345-04B5-4757-9CE0-969DC1DE5E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5" name="Freeform: Shape 234">
            <a:extLst>
              <a:ext uri="{FF2B5EF4-FFF2-40B4-BE49-F238E27FC236}">
                <a16:creationId xmlns:a16="http://schemas.microsoft.com/office/drawing/2014/main" xmlns="" id="{F6E412EF-CF39-4C25-85B0-DB30B1B0A8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37" name="Freeform: Shape 236">
            <a:extLst>
              <a:ext uri="{FF2B5EF4-FFF2-40B4-BE49-F238E27FC236}">
                <a16:creationId xmlns:a16="http://schemas.microsoft.com/office/drawing/2014/main" xmlns="" id="{E8DA6235-17F2-4C9E-88C6-C5D38D8D3C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useBgFill="1">
        <p:nvSpPr>
          <p:cNvPr id="239" name="Rectangle 238">
            <a:extLst>
              <a:ext uri="{FF2B5EF4-FFF2-40B4-BE49-F238E27FC236}">
                <a16:creationId xmlns:a16="http://schemas.microsoft.com/office/drawing/2014/main" xmlns="" id="{B55DEF71-1741-4489-8E77-46FC5BAA66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69494" y="1220741"/>
            <a:ext cx="4833901" cy="4258176"/>
          </a:xfrm>
          <a:prstGeom prst="rect">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xmlns="" id="{82347B6D-A7CC-48EB-861F-917D0D61E3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69494" y="1220741"/>
            <a:ext cx="4833901" cy="425817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xmlns="" id="{A7A0A46D-CC9B-4E32-870A-7BC2DF9401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5" name="Oval 244">
            <a:extLst>
              <a:ext uri="{FF2B5EF4-FFF2-40B4-BE49-F238E27FC236}">
                <a16:creationId xmlns:a16="http://schemas.microsoft.com/office/drawing/2014/main" xmlns="" id="{9178722E-1BD0-427E-BAAE-4F206DAB58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77284"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17" name="Graphic 216" descr="Computer">
            <a:extLst>
              <a:ext uri="{FF2B5EF4-FFF2-40B4-BE49-F238E27FC236}">
                <a16:creationId xmlns:a16="http://schemas.microsoft.com/office/drawing/2014/main" xmlns="" id="{7B57B249-1AAE-A865-9AD3-49A78224A6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946336" y="1509721"/>
            <a:ext cx="3680216" cy="3680216"/>
          </a:xfrm>
          <a:prstGeom prst="rect">
            <a:avLst/>
          </a:prstGeom>
          <a:ln w="28575">
            <a:noFill/>
          </a:ln>
        </p:spPr>
      </p:pic>
      <p:grpSp>
        <p:nvGrpSpPr>
          <p:cNvPr id="247" name="Group 246">
            <a:extLst>
              <a:ext uri="{FF2B5EF4-FFF2-40B4-BE49-F238E27FC236}">
                <a16:creationId xmlns:a16="http://schemas.microsoft.com/office/drawing/2014/main" xmlns="" id="{7D8E00FA-5561-4253-B903-92B49719E76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211971" y="858936"/>
            <a:ext cx="693403" cy="693403"/>
            <a:chOff x="5211971" y="858936"/>
            <a:chExt cx="693403" cy="693403"/>
          </a:xfrm>
        </p:grpSpPr>
        <p:sp>
          <p:nvSpPr>
            <p:cNvPr id="248" name="Graphic 212">
              <a:extLst>
                <a:ext uri="{FF2B5EF4-FFF2-40B4-BE49-F238E27FC236}">
                  <a16:creationId xmlns:a16="http://schemas.microsoft.com/office/drawing/2014/main" xmlns="" id="{A753B935-E3DD-466D-BFAC-68E0BE02D0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9" name="Graphic 212">
              <a:extLst>
                <a:ext uri="{FF2B5EF4-FFF2-40B4-BE49-F238E27FC236}">
                  <a16:creationId xmlns:a16="http://schemas.microsoft.com/office/drawing/2014/main" xmlns="" id="{FB034F26-4148-4B59-B493-14D7A9A8BA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5" name="Date Placeholder 4">
            <a:extLst>
              <a:ext uri="{FF2B5EF4-FFF2-40B4-BE49-F238E27FC236}">
                <a16:creationId xmlns:a16="http://schemas.microsoft.com/office/drawing/2014/main" xmlns="" id="{98605258-DAE7-6B50-6CBA-FE4879E712D4}"/>
              </a:ext>
            </a:extLst>
          </p:cNvPr>
          <p:cNvSpPr>
            <a:spLocks noGrp="1"/>
          </p:cNvSpPr>
          <p:nvPr>
            <p:ph type="dt" sz="half" idx="4294967295"/>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6" name="Footer Placeholder 5">
            <a:extLst>
              <a:ext uri="{FF2B5EF4-FFF2-40B4-BE49-F238E27FC236}">
                <a16:creationId xmlns:a16="http://schemas.microsoft.com/office/drawing/2014/main" xmlns="" id="{370F6CE2-D01F-1F05-D445-D4297A9A192B}"/>
              </a:ext>
            </a:extLst>
          </p:cNvPr>
          <p:cNvSpPr>
            <a:spLocks noGrp="1"/>
          </p:cNvSpPr>
          <p:nvPr>
            <p:ph type="ftr" sz="quarter" idx="4294967295"/>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E-COMMERCE WEBSITE</a:t>
            </a:r>
          </a:p>
        </p:txBody>
      </p:sp>
      <p:grpSp>
        <p:nvGrpSpPr>
          <p:cNvPr id="251" name="Graphic 185">
            <a:extLst>
              <a:ext uri="{FF2B5EF4-FFF2-40B4-BE49-F238E27FC236}">
                <a16:creationId xmlns:a16="http://schemas.microsoft.com/office/drawing/2014/main" xmlns="" id="{5E6BB5FD-DB7B-4BE3-BA45-1EF042115E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252" name="Freeform: Shape 251">
              <a:extLst>
                <a:ext uri="{FF2B5EF4-FFF2-40B4-BE49-F238E27FC236}">
                  <a16:creationId xmlns:a16="http://schemas.microsoft.com/office/drawing/2014/main" xmlns="" id="{9929FF76-4B3A-4294-BE6E-B507B22D1B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xmlns="" id="{253C18A4-10CC-4E91-A8A2-D5368972A1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xmlns="" id="{6356AC2F-73E0-44FD-B346-A209D274D3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xmlns="" id="{95A85581-9712-414C-82D4-2FE96ACB2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xmlns="" id="{1B0828F2-35E7-4424-8082-6C258B676E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xmlns="" id="{0502D1D0-DDDC-6471-CF18-CD30B1836AD5}"/>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10</a:t>
            </a:fld>
            <a:endParaRPr lang="en-US"/>
          </a:p>
        </p:txBody>
      </p:sp>
    </p:spTree>
    <p:extLst>
      <p:ext uri="{BB962C8B-B14F-4D97-AF65-F5344CB8AC3E}">
        <p14:creationId xmlns:p14="http://schemas.microsoft.com/office/powerpoint/2010/main" val="1403753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DF98E-C3FE-BA14-8893-F43160AC693D}"/>
              </a:ext>
            </a:extLst>
          </p:cNvPr>
          <p:cNvSpPr>
            <a:spLocks noGrp="1"/>
          </p:cNvSpPr>
          <p:nvPr>
            <p:ph type="title"/>
          </p:nvPr>
        </p:nvSpPr>
        <p:spPr>
          <a:xfrm>
            <a:off x="1292868" y="358614"/>
            <a:ext cx="4579612" cy="1431000"/>
          </a:xfrm>
        </p:spPr>
        <p:txBody>
          <a:bodyPr>
            <a:normAutofit/>
          </a:bodyPr>
          <a:lstStyle/>
          <a:p>
            <a:r>
              <a:rPr lang="en-US" dirty="0"/>
              <a:t>Output</a:t>
            </a:r>
          </a:p>
        </p:txBody>
      </p:sp>
      <p:sp>
        <p:nvSpPr>
          <p:cNvPr id="3" name="Date Placeholder 2">
            <a:extLst>
              <a:ext uri="{FF2B5EF4-FFF2-40B4-BE49-F238E27FC236}">
                <a16:creationId xmlns:a16="http://schemas.microsoft.com/office/drawing/2014/main" xmlns="" id="{360759C4-1D2E-A7B9-2A63-733442952E9A}"/>
              </a:ext>
            </a:extLst>
          </p:cNvPr>
          <p:cNvSpPr>
            <a:spLocks noGrp="1"/>
          </p:cNvSpPr>
          <p:nvPr>
            <p:ph type="dt" sz="half" idx="10"/>
          </p:nvPr>
        </p:nvSpPr>
        <p:spPr/>
        <p:txBody>
          <a:bodyPr/>
          <a:lstStyle/>
          <a:p>
            <a:pPr>
              <a:spcAft>
                <a:spcPts val="600"/>
              </a:spcAft>
            </a:pPr>
            <a:r>
              <a:rPr lang="en-US" dirty="0"/>
              <a:t>28/11/2023</a:t>
            </a:r>
          </a:p>
        </p:txBody>
      </p:sp>
      <p:sp>
        <p:nvSpPr>
          <p:cNvPr id="4" name="Footer Placeholder 3">
            <a:extLst>
              <a:ext uri="{FF2B5EF4-FFF2-40B4-BE49-F238E27FC236}">
                <a16:creationId xmlns:a16="http://schemas.microsoft.com/office/drawing/2014/main" xmlns="" id="{607EEA6C-F4E1-A54F-D5F9-5F5B99CCE9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latin typeface="Source Sans Pro"/>
              </a:rPr>
              <a:t>E-COMMERCE WEBSITE</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xmlns="" id="{B2D33030-4FEC-BC63-8677-2EFB42284E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0" name="TextBox 9">
            <a:extLst>
              <a:ext uri="{FF2B5EF4-FFF2-40B4-BE49-F238E27FC236}">
                <a16:creationId xmlns:a16="http://schemas.microsoft.com/office/drawing/2014/main" xmlns="" id="{E15A1C7D-6F9D-D619-B04B-33681464CBA6}"/>
              </a:ext>
            </a:extLst>
          </p:cNvPr>
          <p:cNvSpPr txBox="1"/>
          <p:nvPr/>
        </p:nvSpPr>
        <p:spPr>
          <a:xfrm>
            <a:off x="2103121" y="5063252"/>
            <a:ext cx="4787517" cy="646331"/>
          </a:xfrm>
          <a:prstGeom prst="rect">
            <a:avLst/>
          </a:prstGeom>
          <a:noFill/>
        </p:spPr>
        <p:txBody>
          <a:bodyPr wrap="square" rtlCol="0">
            <a:spAutoFit/>
          </a:bodyPr>
          <a:lstStyle/>
          <a:p>
            <a:r>
              <a:rPr lang="en-US" sz="3600">
                <a:latin typeface="Arial Unicode MS" panose="020B0604020202020204" pitchFamily="34" charset="-128"/>
                <a:ea typeface="Arial Unicode MS" panose="020B0604020202020204" pitchFamily="34" charset="-128"/>
                <a:cs typeface="Arial Unicode MS" panose="020B0604020202020204" pitchFamily="34" charset="-128"/>
              </a:rPr>
              <a:t>Home page</a:t>
            </a:r>
            <a:endParaRPr lang="en-US" sz="3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xmlns="" id="{397629DD-4D63-0E89-54BD-001A3D8E7FAF}"/>
              </a:ext>
            </a:extLst>
          </p:cNvPr>
          <p:cNvSpPr txBox="1"/>
          <p:nvPr/>
        </p:nvSpPr>
        <p:spPr>
          <a:xfrm>
            <a:off x="7538720" y="1897180"/>
            <a:ext cx="4312563" cy="1200329"/>
          </a:xfrm>
          <a:prstGeom prst="rect">
            <a:avLst/>
          </a:prstGeom>
          <a:noFill/>
        </p:spPr>
        <p:txBody>
          <a:bodyPr wrap="square" rtlCol="0">
            <a:spAutoFit/>
          </a:bodyPr>
          <a:lstStyle/>
          <a:p>
            <a:r>
              <a:rPr lang="en-US" sz="3600">
                <a:latin typeface="Arial Unicode MS" panose="020B0604020202020204" pitchFamily="34" charset="-128"/>
                <a:ea typeface="Arial Unicode MS" panose="020B0604020202020204" pitchFamily="34" charset="-128"/>
                <a:cs typeface="Arial Unicode MS" panose="020B0604020202020204" pitchFamily="34" charset="-128"/>
              </a:rPr>
              <a:t>Home page</a:t>
            </a:r>
          </a:p>
          <a:p>
            <a:endParaRPr lang="en-US" sz="3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538" y="1460665"/>
            <a:ext cx="4960145" cy="1995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683" y="3835730"/>
            <a:ext cx="5513600" cy="2018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18249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844B21B-1B9C-55DF-3FBA-39C398F624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smtClean="0">
                <a:ln>
                  <a:noFill/>
                </a:ln>
                <a:solidFill>
                  <a:prstClr val="black">
                    <a:tint val="75000"/>
                  </a:prstClr>
                </a:solidFill>
                <a:effectLst/>
                <a:uLnTx/>
                <a:uFillTx/>
                <a:latin typeface="Source Sans Pro"/>
                <a:cs typeface="+mn-cs"/>
              </a:rPr>
              <a:t>28/11/2023</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4" name="Footer Placeholder 3">
            <a:extLst>
              <a:ext uri="{FF2B5EF4-FFF2-40B4-BE49-F238E27FC236}">
                <a16:creationId xmlns:a16="http://schemas.microsoft.com/office/drawing/2014/main" xmlns="" id="{FC2EE35E-FAA5-7E79-2FB9-665BDD3415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E-COMMERCE WEBSITE</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 name="Slide Number Placeholder 4">
            <a:extLst>
              <a:ext uri="{FF2B5EF4-FFF2-40B4-BE49-F238E27FC236}">
                <a16:creationId xmlns:a16="http://schemas.microsoft.com/office/drawing/2014/main" xmlns="" id="{C44A53F4-1B8D-8C51-D71A-D8DD56BB0B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pic>
        <p:nvPicPr>
          <p:cNvPr id="9" name="Picture 8">
            <a:extLst>
              <a:ext uri="{FF2B5EF4-FFF2-40B4-BE49-F238E27FC236}">
                <a16:creationId xmlns:a16="http://schemas.microsoft.com/office/drawing/2014/main" xmlns="" id="{20C6147F-1D4A-DEB2-228A-232CDAAD5C4B}"/>
              </a:ext>
            </a:extLst>
          </p:cNvPr>
          <p:cNvPicPr>
            <a:picLocks noChangeAspect="1"/>
          </p:cNvPicPr>
          <p:nvPr/>
        </p:nvPicPr>
        <p:blipFill>
          <a:blip r:embed="rId2"/>
          <a:stretch>
            <a:fillRect/>
          </a:stretch>
        </p:blipFill>
        <p:spPr>
          <a:xfrm>
            <a:off x="6095999" y="3428999"/>
            <a:ext cx="5718469" cy="2857647"/>
          </a:xfrm>
          <a:prstGeom prst="rect">
            <a:avLst/>
          </a:prstGeom>
        </p:spPr>
      </p:pic>
      <p:pic>
        <p:nvPicPr>
          <p:cNvPr id="7" name="Picture 6">
            <a:extLst>
              <a:ext uri="{FF2B5EF4-FFF2-40B4-BE49-F238E27FC236}">
                <a16:creationId xmlns:a16="http://schemas.microsoft.com/office/drawing/2014/main" xmlns="" id="{933B856F-BA74-124B-D657-28884687BD6B}"/>
              </a:ext>
            </a:extLst>
          </p:cNvPr>
          <p:cNvPicPr>
            <a:picLocks noChangeAspect="1"/>
          </p:cNvPicPr>
          <p:nvPr/>
        </p:nvPicPr>
        <p:blipFill>
          <a:blip r:embed="rId3"/>
          <a:stretch>
            <a:fillRect/>
          </a:stretch>
        </p:blipFill>
        <p:spPr>
          <a:xfrm>
            <a:off x="660195" y="1488440"/>
            <a:ext cx="5435806" cy="2805075"/>
          </a:xfrm>
          <a:prstGeom prst="rect">
            <a:avLst/>
          </a:prstGeom>
          <a:ln>
            <a:noFill/>
          </a:ln>
          <a:effectLst>
            <a:softEdge rad="112500"/>
          </a:effectLst>
        </p:spPr>
      </p:pic>
      <p:sp>
        <p:nvSpPr>
          <p:cNvPr id="10" name="TextBox 9">
            <a:extLst>
              <a:ext uri="{FF2B5EF4-FFF2-40B4-BE49-F238E27FC236}">
                <a16:creationId xmlns:a16="http://schemas.microsoft.com/office/drawing/2014/main" xmlns="" id="{815D8028-C182-E643-AF0B-1CD68991A6EB}"/>
              </a:ext>
            </a:extLst>
          </p:cNvPr>
          <p:cNvSpPr txBox="1"/>
          <p:nvPr/>
        </p:nvSpPr>
        <p:spPr>
          <a:xfrm>
            <a:off x="7254240" y="1690688"/>
            <a:ext cx="4277565" cy="646331"/>
          </a:xfrm>
          <a:prstGeom prst="rect">
            <a:avLst/>
          </a:prstGeom>
          <a:noFill/>
        </p:spPr>
        <p:txBody>
          <a:bodyPr wrap="square" rtlCol="0">
            <a:spAutoFit/>
          </a:bodyPr>
          <a:lstStyle/>
          <a:p>
            <a:r>
              <a:rPr lang="en-US" sz="3600">
                <a:latin typeface="Arial Unicode MS" panose="020B0604020202020204" pitchFamily="34" charset="-128"/>
                <a:ea typeface="Arial Unicode MS" panose="020B0604020202020204" pitchFamily="34" charset="-128"/>
                <a:cs typeface="Arial Unicode MS" panose="020B0604020202020204" pitchFamily="34" charset="-128"/>
              </a:rPr>
              <a:t>About shoe mart</a:t>
            </a:r>
            <a:endParaRPr lang="en-US" sz="3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xmlns="" id="{B3E89B93-A6CE-A1AB-9465-9514CC016A7D}"/>
              </a:ext>
            </a:extLst>
          </p:cNvPr>
          <p:cNvSpPr txBox="1"/>
          <p:nvPr/>
        </p:nvSpPr>
        <p:spPr>
          <a:xfrm>
            <a:off x="1957277" y="5075934"/>
            <a:ext cx="4246752" cy="646331"/>
          </a:xfrm>
          <a:prstGeom prst="rect">
            <a:avLst/>
          </a:prstGeom>
          <a:noFill/>
        </p:spPr>
        <p:txBody>
          <a:bodyPr wrap="square" rtlCol="0">
            <a:spAutoFit/>
          </a:bodyPr>
          <a:lstStyle/>
          <a:p>
            <a:r>
              <a:rPr lang="en-US" sz="3600">
                <a:latin typeface="Arial Unicode MS" panose="020B0604020202020204" pitchFamily="34" charset="-128"/>
                <a:ea typeface="Arial Unicode MS" panose="020B0604020202020204" pitchFamily="34" charset="-128"/>
                <a:cs typeface="Arial Unicode MS" panose="020B0604020202020204" pitchFamily="34" charset="-128"/>
              </a:rPr>
              <a:t>Feedback</a:t>
            </a:r>
            <a:endParaRPr lang="en-US" sz="3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137665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A4428FE2-EE4E-B793-308B-0D0C35EDC0DA}"/>
              </a:ext>
            </a:extLst>
          </p:cNvPr>
          <p:cNvSpPr>
            <a:spLocks noGrp="1"/>
          </p:cNvSpPr>
          <p:nvPr>
            <p:ph type="dt" sz="half" idx="10"/>
          </p:nvPr>
        </p:nvSpPr>
        <p:spPr/>
        <p:txBody>
          <a:bodyPr/>
          <a:lstStyle/>
          <a:p>
            <a:pPr>
              <a:spcAft>
                <a:spcPts val="600"/>
              </a:spcAft>
            </a:pPr>
            <a:r>
              <a:rPr lang="en-US" dirty="0"/>
              <a:t>28/11/2023</a:t>
            </a:r>
          </a:p>
        </p:txBody>
      </p:sp>
      <p:sp>
        <p:nvSpPr>
          <p:cNvPr id="4" name="Footer Placeholder 3">
            <a:extLst>
              <a:ext uri="{FF2B5EF4-FFF2-40B4-BE49-F238E27FC236}">
                <a16:creationId xmlns:a16="http://schemas.microsoft.com/office/drawing/2014/main" xmlns="" id="{F4BB75D1-6DB5-B31D-4013-E21DFC46A7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E-COMMERCE WEBSITE</a:t>
            </a:r>
          </a:p>
        </p:txBody>
      </p:sp>
      <p:sp>
        <p:nvSpPr>
          <p:cNvPr id="5" name="Slide Number Placeholder 4">
            <a:extLst>
              <a:ext uri="{FF2B5EF4-FFF2-40B4-BE49-F238E27FC236}">
                <a16:creationId xmlns:a16="http://schemas.microsoft.com/office/drawing/2014/main" xmlns="" id="{00FF0C22-392C-C760-03EE-92B6DA6704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3" name="TextBox 12">
            <a:extLst>
              <a:ext uri="{FF2B5EF4-FFF2-40B4-BE49-F238E27FC236}">
                <a16:creationId xmlns:a16="http://schemas.microsoft.com/office/drawing/2014/main" xmlns="" id="{BDD39675-A600-FF3E-3EA5-23C586AB456B}"/>
              </a:ext>
            </a:extLst>
          </p:cNvPr>
          <p:cNvSpPr txBox="1"/>
          <p:nvPr/>
        </p:nvSpPr>
        <p:spPr>
          <a:xfrm>
            <a:off x="1732255" y="955963"/>
            <a:ext cx="3665212" cy="646331"/>
          </a:xfrm>
          <a:prstGeom prst="rect">
            <a:avLst/>
          </a:prstGeom>
          <a:noFill/>
        </p:spPr>
        <p:txBody>
          <a:bodyPr wrap="square" rtlCol="0">
            <a:spAutoFit/>
          </a:bodyPr>
          <a:lstStyle/>
          <a:p>
            <a:r>
              <a:rPr lang="en-US" sz="3600" dirty="0" smtClean="0">
                <a:latin typeface="Arial Unicode MS" panose="020B0604020202020204" pitchFamily="34" charset="-128"/>
                <a:ea typeface="Arial Unicode MS" panose="020B0604020202020204" pitchFamily="34" charset="-128"/>
                <a:cs typeface="Arial Unicode MS" panose="020B0604020202020204" pitchFamily="34" charset="-128"/>
              </a:rPr>
              <a:t>Types of Shoes</a:t>
            </a:r>
            <a:endParaRPr lang="en-US" sz="3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16" y="1852551"/>
            <a:ext cx="5189516" cy="2220685"/>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299" y="1852551"/>
            <a:ext cx="5260769" cy="2078182"/>
          </a:xfrm>
          <a:prstGeom prst="rect">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16" y="4073236"/>
            <a:ext cx="5189515" cy="1983180"/>
          </a:xfrm>
          <a:prstGeom prst="rect">
            <a:avLst/>
          </a:prstGeom>
          <a:ln>
            <a:noFill/>
          </a:ln>
          <a:effectLst>
            <a:softEdge rad="112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298" y="4073236"/>
            <a:ext cx="5260770" cy="1983180"/>
          </a:xfrm>
          <a:prstGeom prst="rect">
            <a:avLst/>
          </a:prstGeom>
          <a:ln>
            <a:noFill/>
          </a:ln>
          <a:effectLst>
            <a:softEdge rad="112500"/>
          </a:effectLst>
        </p:spPr>
      </p:pic>
    </p:spTree>
    <p:extLst>
      <p:ext uri="{BB962C8B-B14F-4D97-AF65-F5344CB8AC3E}">
        <p14:creationId xmlns:p14="http://schemas.microsoft.com/office/powerpoint/2010/main" val="2938100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D1F73F6-4466-30A5-5FCF-8A216E738E14}"/>
              </a:ext>
            </a:extLst>
          </p:cNvPr>
          <p:cNvSpPr>
            <a:spLocks noGrp="1"/>
          </p:cNvSpPr>
          <p:nvPr>
            <p:ph type="dt" sz="half" idx="10"/>
          </p:nvPr>
        </p:nvSpPr>
        <p:spPr/>
        <p:txBody>
          <a:bodyPr/>
          <a:lstStyle/>
          <a:p>
            <a:pPr>
              <a:spcAft>
                <a:spcPts val="600"/>
              </a:spcAft>
            </a:pPr>
            <a:r>
              <a:rPr lang="en-US" dirty="0"/>
              <a:t>28/11/2023</a:t>
            </a:r>
          </a:p>
        </p:txBody>
      </p:sp>
      <p:sp>
        <p:nvSpPr>
          <p:cNvPr id="4" name="Footer Placeholder 3">
            <a:extLst>
              <a:ext uri="{FF2B5EF4-FFF2-40B4-BE49-F238E27FC236}">
                <a16:creationId xmlns:a16="http://schemas.microsoft.com/office/drawing/2014/main" xmlns="" id="{92EEFE58-E307-586E-F867-4506E3BB398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E-COMMERCE WEBSITE</a:t>
            </a:r>
          </a:p>
        </p:txBody>
      </p:sp>
      <p:sp>
        <p:nvSpPr>
          <p:cNvPr id="5" name="Slide Number Placeholder 4">
            <a:extLst>
              <a:ext uri="{FF2B5EF4-FFF2-40B4-BE49-F238E27FC236}">
                <a16:creationId xmlns:a16="http://schemas.microsoft.com/office/drawing/2014/main" xmlns="" id="{A3DD1ADD-380D-22DB-4B52-FDC5AE89B8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0" name="TextBox 9">
            <a:extLst>
              <a:ext uri="{FF2B5EF4-FFF2-40B4-BE49-F238E27FC236}">
                <a16:creationId xmlns:a16="http://schemas.microsoft.com/office/drawing/2014/main" xmlns="" id="{93D618EF-A8AA-F1FC-0D7E-764312016227}"/>
              </a:ext>
            </a:extLst>
          </p:cNvPr>
          <p:cNvSpPr txBox="1"/>
          <p:nvPr/>
        </p:nvSpPr>
        <p:spPr>
          <a:xfrm>
            <a:off x="6766560" y="2082342"/>
            <a:ext cx="4645691" cy="1200329"/>
          </a:xfrm>
          <a:prstGeom prst="rect">
            <a:avLst/>
          </a:prstGeom>
          <a:noFill/>
        </p:spPr>
        <p:txBody>
          <a:bodyPr wrap="square" rtlCol="0">
            <a:spAutoFit/>
          </a:bodyPr>
          <a:lstStyle/>
          <a:p>
            <a:r>
              <a:rPr lang="en-US" sz="3600" dirty="0" smtClean="0">
                <a:latin typeface="Arial Unicode MS" panose="020B0604020202020204" pitchFamily="34" charset="-128"/>
                <a:ea typeface="Arial Unicode MS" panose="020B0604020202020204" pitchFamily="34" charset="-128"/>
                <a:cs typeface="Arial Unicode MS" panose="020B0604020202020204" pitchFamily="34" charset="-128"/>
              </a:rPr>
              <a:t>Personal &amp; Payment Details</a:t>
            </a:r>
            <a:endParaRPr lang="en-US" sz="3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1" name="TextBox 10">
            <a:extLst>
              <a:ext uri="{FF2B5EF4-FFF2-40B4-BE49-F238E27FC236}">
                <a16:creationId xmlns:a16="http://schemas.microsoft.com/office/drawing/2014/main" xmlns="" id="{8C1C4A2F-8258-7659-0CC8-DE08EACE7C69}"/>
              </a:ext>
            </a:extLst>
          </p:cNvPr>
          <p:cNvSpPr txBox="1"/>
          <p:nvPr/>
        </p:nvSpPr>
        <p:spPr>
          <a:xfrm>
            <a:off x="447457" y="5037522"/>
            <a:ext cx="4429343" cy="830997"/>
          </a:xfrm>
          <a:prstGeom prst="rect">
            <a:avLst/>
          </a:prstGeom>
          <a:noFill/>
        </p:spPr>
        <p:txBody>
          <a:bodyPr wrap="square" rtlCol="0">
            <a:spAutoFit/>
          </a:bodyPr>
          <a:lstStyle/>
          <a:p>
            <a:r>
              <a:rPr lang="en-US" sz="2400" dirty="0" smtClean="0">
                <a:latin typeface="Arial Unicode MS" panose="020B0604020202020204" pitchFamily="34" charset="-128"/>
                <a:ea typeface="Arial Unicode MS" panose="020B0604020202020204" pitchFamily="34" charset="-128"/>
                <a:cs typeface="Arial Unicode MS" panose="020B0604020202020204" pitchFamily="34" charset="-128"/>
              </a:rPr>
              <a:t>Features that are available in our website</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57" y="1282535"/>
            <a:ext cx="5404703" cy="32419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422" y="3811979"/>
            <a:ext cx="5070827" cy="2303812"/>
          </a:xfrm>
          <a:prstGeom prst="rect">
            <a:avLst/>
          </a:prstGeom>
        </p:spPr>
      </p:pic>
    </p:spTree>
    <p:extLst>
      <p:ext uri="{BB962C8B-B14F-4D97-AF65-F5344CB8AC3E}">
        <p14:creationId xmlns:p14="http://schemas.microsoft.com/office/powerpoint/2010/main" val="2280146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43" name="Freeform: Shape 42">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7" name="Oval 46">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48" name="Rectangle 47">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xmlns="" id="{3C1D1FA3-6212-4B97-9B1E-C7F81247C2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0" name="Freeform: Shape 49">
            <a:extLst>
              <a:ext uri="{FF2B5EF4-FFF2-40B4-BE49-F238E27FC236}">
                <a16:creationId xmlns:a16="http://schemas.microsoft.com/office/drawing/2014/main" xmlns="" id="{11C51958-04D4-4687-95A2-95DCDCF474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1" name="Freeform: Shape 50">
            <a:extLst>
              <a:ext uri="{FF2B5EF4-FFF2-40B4-BE49-F238E27FC236}">
                <a16:creationId xmlns:a16="http://schemas.microsoft.com/office/drawing/2014/main" xmlns="" id="{79AFCB35-9C04-4524-A0B1-57FF6865D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2" name="Freeform: Shape 51">
            <a:extLst>
              <a:ext uri="{FF2B5EF4-FFF2-40B4-BE49-F238E27FC236}">
                <a16:creationId xmlns:a16="http://schemas.microsoft.com/office/drawing/2014/main" xmlns="" id="{D11AD2AD-0BA0-4DD3-8EEA-84686A0E71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B860858F-5EB1-754D-493E-86B9B2FB7F80}"/>
              </a:ext>
            </a:extLst>
          </p:cNvPr>
          <p:cNvSpPr>
            <a:spLocks noGrp="1"/>
          </p:cNvSpPr>
          <p:nvPr>
            <p:ph type="title"/>
          </p:nvPr>
        </p:nvSpPr>
        <p:spPr>
          <a:xfrm>
            <a:off x="1861854" y="633046"/>
            <a:ext cx="4834021" cy="1314996"/>
          </a:xfrm>
        </p:spPr>
        <p:txBody>
          <a:bodyPr vert="horz" lIns="91440" tIns="45720" rIns="91440" bIns="45720" rtlCol="0" anchor="b">
            <a:normAutofit/>
          </a:bodyPr>
          <a:lstStyle/>
          <a:p>
            <a:r>
              <a:rPr lang="en-US"/>
              <a:t>Conclusion</a:t>
            </a:r>
            <a:endParaRPr lang="en-US" dirty="0"/>
          </a:p>
        </p:txBody>
      </p:sp>
      <p:sp>
        <p:nvSpPr>
          <p:cNvPr id="4" name="Content Placeholder 3">
            <a:extLst>
              <a:ext uri="{FF2B5EF4-FFF2-40B4-BE49-F238E27FC236}">
                <a16:creationId xmlns:a16="http://schemas.microsoft.com/office/drawing/2014/main" xmlns="" id="{17F858D1-7687-A521-9A5C-91EF3440C08E}"/>
              </a:ext>
            </a:extLst>
          </p:cNvPr>
          <p:cNvSpPr>
            <a:spLocks noGrp="1"/>
          </p:cNvSpPr>
          <p:nvPr>
            <p:ph idx="1"/>
          </p:nvPr>
        </p:nvSpPr>
        <p:spPr>
          <a:xfrm>
            <a:off x="1861854" y="2125737"/>
            <a:ext cx="8374393" cy="4044463"/>
          </a:xfrm>
        </p:spPr>
        <p:txBody>
          <a:bodyPr vert="horz" lIns="91440" tIns="45720" rIns="91440" bIns="45720" rtlCol="0">
            <a:normAutofit/>
          </a:bodyPr>
          <a:lstStyle/>
          <a:p>
            <a:pPr algn="just">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   The </a:t>
            </a:r>
            <a:r>
              <a:rPr lang="en-US" sz="2200" b="0" i="0" dirty="0" smtClean="0">
                <a:effectLst/>
                <a:latin typeface="Times New Roman" panose="02020603050405020304" pitchFamily="18" charset="0"/>
                <a:cs typeface="Times New Roman" panose="02020603050405020304" pitchFamily="18" charset="0"/>
              </a:rPr>
              <a:t>Shoe Mart </a:t>
            </a:r>
            <a:r>
              <a:rPr lang="en-US" sz="2200" b="0" i="0" dirty="0">
                <a:effectLst/>
                <a:latin typeface="Times New Roman" panose="02020603050405020304" pitchFamily="18" charset="0"/>
                <a:cs typeface="Times New Roman" panose="02020603050405020304" pitchFamily="18" charset="0"/>
              </a:rPr>
              <a:t>e-commerce project has successfully implemented a user-friendly and functional online shoe store. The project has achieved its objectives of providing a seamless shopping experience for customers, enhancing brand awareness, and expanding the company's reach. The project has demonstrated the effectiveness of e-commerce solutions in the shoe industry and has laid a solid foundation for future growth and success.</a:t>
            </a:r>
            <a:endParaRPr lang="en-US" sz="2200" dirty="0">
              <a:latin typeface="Times New Roman" panose="02020603050405020304" pitchFamily="18" charset="0"/>
              <a:cs typeface="Times New Roman" panose="02020603050405020304" pitchFamily="18" charset="0"/>
            </a:endParaRPr>
          </a:p>
        </p:txBody>
      </p:sp>
      <p:pic>
        <p:nvPicPr>
          <p:cNvPr id="11" name="Graphic 10" descr="Shoe">
            <a:extLst>
              <a:ext uri="{FF2B5EF4-FFF2-40B4-BE49-F238E27FC236}">
                <a16:creationId xmlns:a16="http://schemas.microsoft.com/office/drawing/2014/main" xmlns="" id="{E5FA8EF7-EACF-DCA6-A709-D0DC4261EA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556848" y="387497"/>
            <a:ext cx="2093168" cy="1806093"/>
          </a:xfrm>
          <a:prstGeom prst="rect">
            <a:avLst/>
          </a:prstGeom>
        </p:spPr>
      </p:pic>
      <p:sp>
        <p:nvSpPr>
          <p:cNvPr id="5" name="Date Placeholder 4">
            <a:extLst>
              <a:ext uri="{FF2B5EF4-FFF2-40B4-BE49-F238E27FC236}">
                <a16:creationId xmlns:a16="http://schemas.microsoft.com/office/drawing/2014/main" xmlns="" id="{A09B805F-E876-359E-C51F-EB6988B36A5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28/11/2023</a:t>
            </a:r>
          </a:p>
        </p:txBody>
      </p:sp>
      <p:sp>
        <p:nvSpPr>
          <p:cNvPr id="6" name="Footer Placeholder 5">
            <a:extLst>
              <a:ext uri="{FF2B5EF4-FFF2-40B4-BE49-F238E27FC236}">
                <a16:creationId xmlns:a16="http://schemas.microsoft.com/office/drawing/2014/main" xmlns="" id="{EA7E5DDA-03AD-E222-6EE6-AD0B4A17B1D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dirty="0">
                <a:solidFill>
                  <a:schemeClr val="tx1">
                    <a:tint val="75000"/>
                  </a:schemeClr>
                </a:solidFill>
                <a:latin typeface="+mn-lt"/>
                <a:ea typeface="Source Sans Pro SemiBold" panose="020B0603030403020204" pitchFamily="34" charset="0"/>
                <a:cs typeface="+mn-cs"/>
              </a:rPr>
              <a:t>E-COMMERCE WEBSITE</a:t>
            </a:r>
          </a:p>
        </p:txBody>
      </p:sp>
      <p:grpSp>
        <p:nvGrpSpPr>
          <p:cNvPr id="53" name="Graphic 185">
            <a:extLst>
              <a:ext uri="{FF2B5EF4-FFF2-40B4-BE49-F238E27FC236}">
                <a16:creationId xmlns:a16="http://schemas.microsoft.com/office/drawing/2014/main" xmlns="" id="{0C156BF8-7FF7-440F-BE2B-417DFFE8BF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54" name="Freeform: Shape 53">
              <a:extLst>
                <a:ext uri="{FF2B5EF4-FFF2-40B4-BE49-F238E27FC236}">
                  <a16:creationId xmlns:a16="http://schemas.microsoft.com/office/drawing/2014/main" xmlns="" id="{B7067280-C3E7-4DF6-A345-B9FEF6EF8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A78365A8-666B-4417-9D3C-554E6E6B2C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E71CAAFA-0A31-4308-AB9F-B1C84ABDF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96AB1D25-144D-4BB4-A45C-60B8A094F4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069F0FB4-779A-48FC-AC33-784F177C92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xmlns="" id="{2E62E5B5-9184-DE82-69A9-AAE07DCAA5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15</a:t>
            </a:fld>
            <a:endParaRPr lang="en-US"/>
          </a:p>
        </p:txBody>
      </p:sp>
    </p:spTree>
    <p:extLst>
      <p:ext uri="{BB962C8B-B14F-4D97-AF65-F5344CB8AC3E}">
        <p14:creationId xmlns:p14="http://schemas.microsoft.com/office/powerpoint/2010/main" val="2284948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554" y="1010170"/>
            <a:ext cx="4358244" cy="984885"/>
          </a:xfrm>
        </p:spPr>
        <p:txBody>
          <a:bodyPr/>
          <a:lstStyle/>
          <a:p>
            <a:r>
              <a:rPr lang="en-US" dirty="0" smtClean="0"/>
              <a:t>Demo Link:</a:t>
            </a:r>
            <a:endParaRPr lang="en-IN" dirty="0"/>
          </a:p>
        </p:txBody>
      </p:sp>
      <p:sp>
        <p:nvSpPr>
          <p:cNvPr id="3" name="Text Placeholder 2"/>
          <p:cNvSpPr>
            <a:spLocks noGrp="1"/>
          </p:cNvSpPr>
          <p:nvPr>
            <p:ph type="body" sz="quarter" idx="13"/>
          </p:nvPr>
        </p:nvSpPr>
        <p:spPr>
          <a:xfrm>
            <a:off x="1448790" y="2078182"/>
            <a:ext cx="9868395" cy="3655794"/>
          </a:xfrm>
          <a:ln>
            <a:noFill/>
          </a:ln>
        </p:spPr>
        <p:txBody>
          <a:bodyPr/>
          <a:lstStyle/>
          <a:p>
            <a:pPr marL="457200" indent="-457200">
              <a:buFont typeface="Wingdings" pitchFamily="2" charset="2"/>
              <a:buChar char="v"/>
            </a:pPr>
            <a:endParaRPr lang="en-US" dirty="0" smtClean="0">
              <a:solidFill>
                <a:schemeClr val="accent6">
                  <a:lumMod val="75000"/>
                </a:schemeClr>
              </a:solidFill>
            </a:endParaRPr>
          </a:p>
          <a:p>
            <a:pPr marL="457200" indent="-457200">
              <a:buFont typeface="Wingdings" pitchFamily="2" charset="2"/>
              <a:buChar char="v"/>
            </a:pPr>
            <a:r>
              <a:rPr lang="en-US" dirty="0" smtClean="0">
                <a:solidFill>
                  <a:schemeClr val="accent1">
                    <a:lumMod val="50000"/>
                  </a:schemeClr>
                </a:solidFill>
              </a:rPr>
              <a:t>Web </a:t>
            </a:r>
            <a:r>
              <a:rPr lang="en-US" dirty="0" smtClean="0">
                <a:solidFill>
                  <a:schemeClr val="accent1">
                    <a:lumMod val="50000"/>
                  </a:schemeClr>
                </a:solidFill>
              </a:rPr>
              <a:t>App Link:</a:t>
            </a:r>
            <a:r>
              <a:rPr lang="en-IN" sz="2000" dirty="0">
                <a:hlinkClick r:id="rId2"/>
              </a:rPr>
              <a:t>https://</a:t>
            </a:r>
            <a:r>
              <a:rPr lang="en-IN" sz="2000" dirty="0" smtClean="0">
                <a:hlinkClick r:id="rId2"/>
              </a:rPr>
              <a:t>friendly-maamoul-30258c.netlify.app</a:t>
            </a:r>
            <a:endParaRPr lang="en-IN" sz="2000" dirty="0" smtClean="0"/>
          </a:p>
          <a:p>
            <a:pPr marL="457200" indent="-457200">
              <a:buFont typeface="Wingdings" pitchFamily="2" charset="2"/>
              <a:buChar char="v"/>
            </a:pPr>
            <a:endParaRPr lang="en-US" sz="2000" dirty="0">
              <a:solidFill>
                <a:schemeClr val="accent1">
                  <a:lumMod val="50000"/>
                </a:schemeClr>
              </a:solidFill>
            </a:endParaRPr>
          </a:p>
          <a:p>
            <a:pPr marL="0" indent="0"/>
            <a:endParaRPr lang="en-US" sz="2000" dirty="0" smtClean="0">
              <a:solidFill>
                <a:schemeClr val="accent1">
                  <a:lumMod val="50000"/>
                </a:schemeClr>
              </a:solidFill>
            </a:endParaRPr>
          </a:p>
          <a:p>
            <a:pPr marL="457200" indent="-457200">
              <a:buFont typeface="Wingdings" pitchFamily="2" charset="2"/>
              <a:buChar char="v"/>
            </a:pPr>
            <a:endParaRPr lang="en-US" sz="2000" dirty="0">
              <a:solidFill>
                <a:schemeClr val="accent1">
                  <a:lumMod val="50000"/>
                </a:schemeClr>
              </a:solidFill>
            </a:endParaRPr>
          </a:p>
          <a:p>
            <a:pPr marL="457200" indent="-457200">
              <a:buFont typeface="Wingdings" pitchFamily="2" charset="2"/>
              <a:buChar char="v"/>
            </a:pPr>
            <a:r>
              <a:rPr lang="en-US" dirty="0" err="1">
                <a:solidFill>
                  <a:schemeClr val="accent1">
                    <a:lumMod val="50000"/>
                  </a:schemeClr>
                </a:solidFill>
              </a:rPr>
              <a:t>Github</a:t>
            </a:r>
            <a:r>
              <a:rPr lang="en-US" dirty="0">
                <a:solidFill>
                  <a:schemeClr val="accent1">
                    <a:lumMod val="50000"/>
                  </a:schemeClr>
                </a:solidFill>
              </a:rPr>
              <a:t> Link: </a:t>
            </a:r>
            <a:r>
              <a:rPr lang="en-US" sz="2000" dirty="0">
                <a:solidFill>
                  <a:schemeClr val="accent6">
                    <a:lumMod val="75000"/>
                  </a:schemeClr>
                </a:solidFill>
                <a:hlinkClick r:id="rId3"/>
              </a:rPr>
              <a:t>https://github.com/dasaratha7569/E-Commerce-Website.git</a:t>
            </a:r>
            <a:endParaRPr lang="en-US" sz="2000" dirty="0">
              <a:solidFill>
                <a:schemeClr val="accent6">
                  <a:lumMod val="75000"/>
                </a:schemeClr>
              </a:solidFill>
            </a:endParaRPr>
          </a:p>
          <a:p>
            <a:pPr marL="457200" indent="-457200">
              <a:buFont typeface="Wingdings" pitchFamily="2" charset="2"/>
              <a:buChar char="v"/>
            </a:pPr>
            <a:endParaRPr lang="en-IN" sz="2000" dirty="0" smtClean="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smtClean="0">
                <a:ln>
                  <a:noFill/>
                </a:ln>
                <a:solidFill>
                  <a:prstClr val="black">
                    <a:tint val="75000"/>
                  </a:prstClr>
                </a:solidFill>
                <a:effectLst/>
                <a:uLnTx/>
                <a:uFillTx/>
                <a:latin typeface="Source Sans Pro"/>
                <a:cs typeface="+mn-cs"/>
              </a:rPr>
              <a:t>28/11/2023</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 name="Footer Placeholder 4"/>
          <p:cNvSpPr>
            <a:spLocks noGrp="1"/>
          </p:cNvSpPr>
          <p:nvPr>
            <p:ph type="ftr" sz="quarter" idx="11"/>
          </p:nvPr>
        </p:nvSpPr>
        <p:spPr/>
        <p:txBody>
          <a:bodyPr/>
          <a:lstStyle/>
          <a:p>
            <a:pPr>
              <a:defRPr/>
            </a:pPr>
            <a:r>
              <a:rPr lang="en-US" dirty="0"/>
              <a:t>E-COMMERCE </a:t>
            </a:r>
            <a:r>
              <a:rPr lang="en-US" dirty="0" smtClean="0"/>
              <a:t>WEBSITE</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
        <p:nvSpPr>
          <p:cNvPr id="7" name="Oval 6"/>
          <p:cNvSpPr/>
          <p:nvPr/>
        </p:nvSpPr>
        <p:spPr>
          <a:xfrm>
            <a:off x="10747169" y="344384"/>
            <a:ext cx="1211283" cy="688769"/>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6878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aphic 185">
            <a:extLst>
              <a:ext uri="{FF2B5EF4-FFF2-40B4-BE49-F238E27FC236}">
                <a16:creationId xmlns:a16="http://schemas.microsoft.com/office/drawing/2014/main" xmlns="" id="{8A351602-3772-4279-B0D3-A523F6F6EA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53" name="Freeform: Shape 52">
              <a:extLst>
                <a:ext uri="{FF2B5EF4-FFF2-40B4-BE49-F238E27FC236}">
                  <a16:creationId xmlns:a16="http://schemas.microsoft.com/office/drawing/2014/main" xmlns="" id="{A5AAAA75-5FFB-4C07-AD4A-3146773E6C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1479895E-3847-44BB-8404-28F14219FB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50E02F68-8149-4236-8D9F-6B550F78B9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956FCAAB-F073-4561-A484-42C7DD10D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6CF8DB94-87A3-43E9-9BBB-301CFF0FB0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 name="Oval 63">
            <a:extLst>
              <a:ext uri="{FF2B5EF4-FFF2-40B4-BE49-F238E27FC236}">
                <a16:creationId xmlns:a16="http://schemas.microsoft.com/office/drawing/2014/main" xmlns="" id="{7D6BF779-0B8C-4CC2-9268-9506AD0C5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5" name="Rectangle 64">
            <a:extLst>
              <a:ext uri="{FF2B5EF4-FFF2-40B4-BE49-F238E27FC236}">
                <a16:creationId xmlns:a16="http://schemas.microsoft.com/office/drawing/2014/main" xmlns="" id="{3A397E3E-B90C-4D82-BAAA-36F7AC6A45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xmlns="" id="{8CF5E676-CA04-4CED-9F1E-5026ED66E6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7" name="Freeform: Shape 66">
            <a:extLst>
              <a:ext uri="{FF2B5EF4-FFF2-40B4-BE49-F238E27FC236}">
                <a16:creationId xmlns:a16="http://schemas.microsoft.com/office/drawing/2014/main" xmlns="" id="{AFD1189F-9598-4281-8056-2845388D4D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8" name="Freeform: Shape 67">
            <a:extLst>
              <a:ext uri="{FF2B5EF4-FFF2-40B4-BE49-F238E27FC236}">
                <a16:creationId xmlns:a16="http://schemas.microsoft.com/office/drawing/2014/main" xmlns="" id="{583E04E1-D74F-4ED6-972C-035F4FEC4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9" name="Freeform: Shape 68">
            <a:extLst>
              <a:ext uri="{FF2B5EF4-FFF2-40B4-BE49-F238E27FC236}">
                <a16:creationId xmlns:a16="http://schemas.microsoft.com/office/drawing/2014/main" xmlns="" id="{A2B5CBEA-F125-49B6-8335-227C325B11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Rectangle 69">
            <a:extLst>
              <a:ext uri="{FF2B5EF4-FFF2-40B4-BE49-F238E27FC236}">
                <a16:creationId xmlns:a16="http://schemas.microsoft.com/office/drawing/2014/main" xmlns="" id="{E51A97D9-C694-4307-818B-0C5BBF4136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2C1D3151-5F97-4860-B56C-C98BD62CC2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721053" y="819446"/>
            <a:ext cx="6964685" cy="5402463"/>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xmlns="" id="{8DE96824-E506-4448-8704-5EC7BF7BC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0209C3A7-31E6-4EE8-BF99-2440C094C970}"/>
              </a:ext>
            </a:extLst>
          </p:cNvPr>
          <p:cNvSpPr>
            <a:spLocks noGrp="1"/>
          </p:cNvSpPr>
          <p:nvPr>
            <p:ph type="ctrTitle"/>
          </p:nvPr>
        </p:nvSpPr>
        <p:spPr>
          <a:xfrm>
            <a:off x="2886765" y="1610112"/>
            <a:ext cx="6418471" cy="2577893"/>
          </a:xfrm>
        </p:spPr>
        <p:txBody>
          <a:bodyPr vert="horz" lIns="91440" tIns="45720" rIns="91440" bIns="45720" rtlCol="0" anchor="b">
            <a:normAutofit/>
          </a:bodyPr>
          <a:lstStyle/>
          <a:p>
            <a:r>
              <a:rPr lang="en-US" b="1" kern="1200" cap="all" spc="1500" baseline="0" dirty="0">
                <a:solidFill>
                  <a:schemeClr val="tx1"/>
                </a:solidFill>
                <a:latin typeface="+mj-lt"/>
                <a:ea typeface="Source Sans Pro SemiBold" panose="020B0603030403020204" pitchFamily="34" charset="0"/>
                <a:cs typeface="+mj-cs"/>
              </a:rPr>
              <a:t>THANK YOU</a:t>
            </a:r>
          </a:p>
        </p:txBody>
      </p:sp>
      <p:sp>
        <p:nvSpPr>
          <p:cNvPr id="8" name="Subtitle 7">
            <a:extLst>
              <a:ext uri="{FF2B5EF4-FFF2-40B4-BE49-F238E27FC236}">
                <a16:creationId xmlns:a16="http://schemas.microsoft.com/office/drawing/2014/main" xmlns="" id="{E0BE5AE7-0A6C-4369-BD8C-2F815E4F3E2F}"/>
              </a:ext>
            </a:extLst>
          </p:cNvPr>
          <p:cNvSpPr>
            <a:spLocks noGrp="1"/>
          </p:cNvSpPr>
          <p:nvPr>
            <p:ph type="subTitle" idx="1"/>
          </p:nvPr>
        </p:nvSpPr>
        <p:spPr>
          <a:xfrm>
            <a:off x="2886765" y="4280081"/>
            <a:ext cx="6418471" cy="1151958"/>
          </a:xfrm>
        </p:spPr>
        <p:txBody>
          <a:bodyPr vert="horz" lIns="91440" tIns="45720" rIns="91440" bIns="45720" rtlCol="0">
            <a:normAutofit fontScale="92500" lnSpcReduction="10000"/>
          </a:bodyPr>
          <a:lstStyle/>
          <a:p>
            <a:pPr indent="0"/>
            <a:r>
              <a:rPr lang="en-US" cap="all" dirty="0" err="1" smtClean="0"/>
              <a:t>Nandyala</a:t>
            </a:r>
            <a:r>
              <a:rPr lang="en-US" cap="all" dirty="0" smtClean="0"/>
              <a:t> </a:t>
            </a:r>
            <a:r>
              <a:rPr lang="en-US" cap="all" dirty="0" err="1" smtClean="0"/>
              <a:t>dasaratha</a:t>
            </a:r>
            <a:r>
              <a:rPr lang="en-US" cap="all" dirty="0" smtClean="0"/>
              <a:t> </a:t>
            </a:r>
            <a:r>
              <a:rPr lang="en-US" cap="all" dirty="0" err="1" smtClean="0"/>
              <a:t>reddy</a:t>
            </a:r>
            <a:endParaRPr lang="en-US" kern="1200" cap="all" spc="400" baseline="0" dirty="0">
              <a:solidFill>
                <a:schemeClr val="tx1"/>
              </a:solidFill>
              <a:latin typeface="+mn-lt"/>
              <a:ea typeface="+mn-ea"/>
              <a:cs typeface="+mn-cs"/>
            </a:endParaRPr>
          </a:p>
          <a:p>
            <a:pPr indent="0"/>
            <a:r>
              <a:rPr lang="en-US" kern="1200" cap="all" spc="400" baseline="0" dirty="0" smtClean="0">
                <a:solidFill>
                  <a:schemeClr val="tx1"/>
                </a:solidFill>
                <a:latin typeface="+mn-lt"/>
                <a:ea typeface="+mn-ea"/>
                <a:cs typeface="+mn-cs"/>
              </a:rPr>
              <a:t>21691A0528</a:t>
            </a:r>
            <a:endParaRPr lang="en-US" cap="all" dirty="0"/>
          </a:p>
          <a:p>
            <a:pPr indent="0"/>
            <a:r>
              <a:rPr lang="en-US" kern="1200" cap="all" spc="400" baseline="0" dirty="0" err="1" smtClean="0">
                <a:solidFill>
                  <a:schemeClr val="tx1"/>
                </a:solidFill>
                <a:latin typeface="+mn-lt"/>
                <a:ea typeface="+mn-ea"/>
                <a:cs typeface="+mn-cs"/>
              </a:rPr>
              <a:t>Dept</a:t>
            </a:r>
            <a:r>
              <a:rPr lang="en-US" kern="1200" cap="all" spc="400" dirty="0" smtClean="0">
                <a:solidFill>
                  <a:schemeClr val="tx1"/>
                </a:solidFill>
                <a:latin typeface="+mn-lt"/>
                <a:ea typeface="+mn-ea"/>
                <a:cs typeface="+mn-cs"/>
              </a:rPr>
              <a:t> </a:t>
            </a:r>
            <a:r>
              <a:rPr lang="en-US" kern="1200" cap="all" spc="400" dirty="0" err="1" smtClean="0">
                <a:solidFill>
                  <a:schemeClr val="tx1"/>
                </a:solidFill>
                <a:latin typeface="+mn-lt"/>
                <a:ea typeface="+mn-ea"/>
                <a:cs typeface="+mn-cs"/>
              </a:rPr>
              <a:t>of.cse</a:t>
            </a:r>
            <a:endParaRPr lang="en-US" kern="1200" cap="all" spc="400" baseline="0" dirty="0" smtClean="0">
              <a:solidFill>
                <a:schemeClr val="tx1"/>
              </a:solidFill>
              <a:latin typeface="+mn-lt"/>
              <a:ea typeface="+mn-ea"/>
              <a:cs typeface="+mn-cs"/>
            </a:endParaRPr>
          </a:p>
        </p:txBody>
      </p:sp>
      <p:sp>
        <p:nvSpPr>
          <p:cNvPr id="73" name="Freeform: Shape 72">
            <a:extLst>
              <a:ext uri="{FF2B5EF4-FFF2-40B4-BE49-F238E27FC236}">
                <a16:creationId xmlns:a16="http://schemas.microsoft.com/office/drawing/2014/main" xmlns="" id="{E16C8D8F-10E9-4498-ABDB-0F923F8B68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74" name="Freeform: Shape 73">
            <a:extLst>
              <a:ext uri="{FF2B5EF4-FFF2-40B4-BE49-F238E27FC236}">
                <a16:creationId xmlns:a16="http://schemas.microsoft.com/office/drawing/2014/main" xmlns="" id="{6E8A2566-F83F-4EC9-83A9-338A70FB6B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75" name="Graphic 212">
            <a:extLst>
              <a:ext uri="{FF2B5EF4-FFF2-40B4-BE49-F238E27FC236}">
                <a16:creationId xmlns:a16="http://schemas.microsoft.com/office/drawing/2014/main" xmlns="" id="{4FB204DF-284E-45F6-A017-79A4DF57BC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6" name="Graphic 212">
            <a:extLst>
              <a:ext uri="{FF2B5EF4-FFF2-40B4-BE49-F238E27FC236}">
                <a16:creationId xmlns:a16="http://schemas.microsoft.com/office/drawing/2014/main" xmlns="" id="{5EC6B544-8C84-47A6-885D-A4F09EF5C0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7" name="Freeform: Shape 76">
            <a:extLst>
              <a:ext uri="{FF2B5EF4-FFF2-40B4-BE49-F238E27FC236}">
                <a16:creationId xmlns:a16="http://schemas.microsoft.com/office/drawing/2014/main" xmlns="" id="{1E5A83E3-8A11-4492-BB6E-F5F2240316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xmlns="" id="{0F360028-588C-4E99-9E6F-5DE59080E3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50" name="Oval 49">
            <a:extLst>
              <a:ext uri="{FF2B5EF4-FFF2-40B4-BE49-F238E27FC236}">
                <a16:creationId xmlns:a16="http://schemas.microsoft.com/office/drawing/2014/main" xmlns="" id="{32C95C5C-6FBD-47FF-9CA6-066193539A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xmlns="" id="{4D1A5E71-B6B6-486A-8CDC-C7ABD9B903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17140" y="5100276"/>
            <a:ext cx="515928" cy="515928"/>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xmlns="" id="{83233558-730A-45DF-B1B5-E5F0B2E0911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vl="0">
              <a:spcAft>
                <a:spcPts val="600"/>
              </a:spcAft>
            </a:pPr>
            <a:r>
              <a:rPr lang="en-US" dirty="0" smtClean="0"/>
              <a:t>28/11/2023</a:t>
            </a:r>
            <a:endParaRPr lang="en-US" dirty="0"/>
          </a:p>
        </p:txBody>
      </p:sp>
      <p:sp>
        <p:nvSpPr>
          <p:cNvPr id="5" name="Footer Placeholder 4">
            <a:extLst>
              <a:ext uri="{FF2B5EF4-FFF2-40B4-BE49-F238E27FC236}">
                <a16:creationId xmlns:a16="http://schemas.microsoft.com/office/drawing/2014/main" xmlns="" id="{D1E85B58-3E33-4718-B21A-F723800F796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lvl="0">
              <a:spcAft>
                <a:spcPts val="600"/>
              </a:spcAft>
            </a:pPr>
            <a:r>
              <a:rPr lang="en-US" b="1" kern="1200" cap="all" spc="100" baseline="0" noProof="0" dirty="0">
                <a:solidFill>
                  <a:schemeClr val="tx1">
                    <a:tint val="75000"/>
                  </a:schemeClr>
                </a:solidFill>
                <a:latin typeface="+mn-lt"/>
                <a:ea typeface="Source Sans Pro SemiBold" panose="020B0603030403020204" pitchFamily="34" charset="0"/>
                <a:cs typeface="+mn-cs"/>
              </a:rPr>
              <a:t>E-COMMERCE WEBSITE</a:t>
            </a:r>
          </a:p>
        </p:txBody>
      </p:sp>
      <p:sp>
        <p:nvSpPr>
          <p:cNvPr id="6" name="Slide Number Placeholder 5">
            <a:extLst>
              <a:ext uri="{FF2B5EF4-FFF2-40B4-BE49-F238E27FC236}">
                <a16:creationId xmlns:a16="http://schemas.microsoft.com/office/drawing/2014/main" xmlns="" id="{AF849C70-F913-4CB3-A901-694767834BF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lvl="0">
              <a:spcAft>
                <a:spcPts val="600"/>
              </a:spcAft>
            </a:pPr>
            <a:fld id="{F3450C42-9A0B-4425-92C2-70FCF7C45734}" type="slidenum">
              <a:rPr lang="en-US" noProof="0">
                <a:solidFill>
                  <a:srgbClr val="898989"/>
                </a:solidFill>
              </a:rPr>
              <a:pPr lvl="0">
                <a:spcAft>
                  <a:spcPts val="600"/>
                </a:spcAft>
              </a:pPr>
              <a:t>17</a:t>
            </a:fld>
            <a:endParaRPr lang="en-US" noProof="0">
              <a:solidFill>
                <a:srgbClr val="898989"/>
              </a:solidFill>
            </a:endParaRPr>
          </a:p>
        </p:txBody>
      </p:sp>
      <p:grpSp>
        <p:nvGrpSpPr>
          <p:cNvPr id="54" name="Graphic 185">
            <a:extLst>
              <a:ext uri="{FF2B5EF4-FFF2-40B4-BE49-F238E27FC236}">
                <a16:creationId xmlns:a16="http://schemas.microsoft.com/office/drawing/2014/main" xmlns="" id="{FB9739EB-7F66-433D-841F-AB3CD18700B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55" name="Freeform: Shape 54">
              <a:extLst>
                <a:ext uri="{FF2B5EF4-FFF2-40B4-BE49-F238E27FC236}">
                  <a16:creationId xmlns:a16="http://schemas.microsoft.com/office/drawing/2014/main" xmlns="" id="{104F2BBD-A005-4DCB-9566-F2351050BE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8B00DEC7-198B-49D1-98FD-018F3ECFCF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F14DFC82-B3B3-468E-91B3-1302CFC684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D3250EFE-214E-4B8E-AF96-036A514FFB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AD058EBE-D4A5-4C43-B170-6A451F87A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79062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xmlns="" id="{A8311D78-99DB-3033-1A69-A0F15C938976}"/>
              </a:ext>
            </a:extLst>
          </p:cNvPr>
          <p:cNvPicPr>
            <a:picLocks noGrp="1" noChangeAspect="1"/>
          </p:cNvPicPr>
          <p:nvPr>
            <p:ph type="pic" sz="quarter" idx="13"/>
          </p:nvPr>
        </p:nvPicPr>
        <p:blipFill rotWithShape="1">
          <a:blip r:embed="rId3"/>
          <a:srcRect l="12601" t="-2425" r="12951" b="-3623"/>
          <a:stretch/>
        </p:blipFill>
        <p:spPr>
          <a:xfrm>
            <a:off x="1526293" y="1554582"/>
            <a:ext cx="3555043" cy="3217333"/>
          </a:xfrm>
          <a:prstGeom prst="rect">
            <a:avLst/>
          </a:prstGeom>
          <a:ln>
            <a:noFill/>
          </a:ln>
          <a:effectLst>
            <a:outerShdw blurRad="50800" dist="38100" dir="13500000" algn="br" rotWithShape="0">
              <a:prstClr val="black">
                <a:alpha val="40000"/>
              </a:prstClr>
            </a:outerShdw>
            <a:softEdge rad="112500"/>
          </a:effectLst>
        </p:spPr>
      </p:pic>
      <p:sp>
        <p:nvSpPr>
          <p:cNvPr id="2" name="Title 1">
            <a:extLst>
              <a:ext uri="{FF2B5EF4-FFF2-40B4-BE49-F238E27FC236}">
                <a16:creationId xmlns:a16="http://schemas.microsoft.com/office/drawing/2014/main" xmlns="" id="{FEC17443-10BC-4078-8CF2-23E75B0CC2D2}"/>
              </a:ext>
            </a:extLst>
          </p:cNvPr>
          <p:cNvSpPr>
            <a:spLocks noGrp="1"/>
          </p:cNvSpPr>
          <p:nvPr>
            <p:ph type="title"/>
          </p:nvPr>
        </p:nvSpPr>
        <p:spPr>
          <a:xfrm>
            <a:off x="5956784" y="396117"/>
            <a:ext cx="5217172" cy="1158857"/>
          </a:xfrm>
        </p:spPr>
        <p:txBody>
          <a:bodyPr/>
          <a:lstStyle/>
          <a:p>
            <a:r>
              <a:rPr lang="en-US" dirty="0"/>
              <a:t>CONTENTS</a:t>
            </a:r>
          </a:p>
        </p:txBody>
      </p:sp>
      <p:graphicFrame>
        <p:nvGraphicFramePr>
          <p:cNvPr id="26" name="Content Placeholder 2">
            <a:extLst>
              <a:ext uri="{FF2B5EF4-FFF2-40B4-BE49-F238E27FC236}">
                <a16:creationId xmlns:a16="http://schemas.microsoft.com/office/drawing/2014/main" xmlns="" id="{1B2AF8F0-C2DE-23F1-6130-78F124C6A89F}"/>
              </a:ext>
            </a:extLst>
          </p:cNvPr>
          <p:cNvGraphicFramePr>
            <a:graphicFrameLocks noGrp="1"/>
          </p:cNvGraphicFramePr>
          <p:nvPr>
            <p:ph idx="1"/>
            <p:extLst>
              <p:ext uri="{D42A27DB-BD31-4B8C-83A1-F6EECF244321}">
                <p14:modId xmlns:p14="http://schemas.microsoft.com/office/powerpoint/2010/main" val="1071908198"/>
              </p:ext>
            </p:extLst>
          </p:nvPr>
        </p:nvGraphicFramePr>
        <p:xfrm>
          <a:off x="5956783" y="1747592"/>
          <a:ext cx="5217173"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xmlns="" id="{B99C0A8A-A891-43CA-8434-E1F64C249A96}"/>
              </a:ext>
            </a:extLst>
          </p:cNvPr>
          <p:cNvSpPr>
            <a:spLocks noGrp="1"/>
          </p:cNvSpPr>
          <p:nvPr>
            <p:ph type="dt" sz="half" idx="10"/>
          </p:nvPr>
        </p:nvSpPr>
        <p:spPr>
          <a:xfrm>
            <a:off x="838200" y="6356350"/>
            <a:ext cx="2743200" cy="365125"/>
          </a:xfrm>
        </p:spPr>
        <p:txBody>
          <a:bodyPr/>
          <a:lstStyle/>
          <a:p>
            <a:r>
              <a:rPr lang="en-US" dirty="0" smtClean="0"/>
              <a:t>28/11/2023</a:t>
            </a:r>
            <a:endParaRPr lang="en-US" dirty="0"/>
          </a:p>
        </p:txBody>
      </p:sp>
      <p:sp>
        <p:nvSpPr>
          <p:cNvPr id="5" name="Footer Placeholder 4">
            <a:extLst>
              <a:ext uri="{FF2B5EF4-FFF2-40B4-BE49-F238E27FC236}">
                <a16:creationId xmlns:a16="http://schemas.microsoft.com/office/drawing/2014/main" xmlns="" id="{7F8C585A-B5B9-40F2-A604-181F9326DE6D}"/>
              </a:ext>
            </a:extLst>
          </p:cNvPr>
          <p:cNvSpPr>
            <a:spLocks noGrp="1"/>
          </p:cNvSpPr>
          <p:nvPr>
            <p:ph type="ftr" sz="quarter" idx="11"/>
          </p:nvPr>
        </p:nvSpPr>
        <p:spPr>
          <a:xfrm>
            <a:off x="4038600" y="6356350"/>
            <a:ext cx="4114800" cy="365125"/>
          </a:xfrm>
        </p:spPr>
        <p:txBody>
          <a:bodyPr/>
          <a:lstStyle/>
          <a:p>
            <a:r>
              <a:rPr lang="en-US" dirty="0"/>
              <a:t>E-COMMERCE WEBSITE</a:t>
            </a:r>
          </a:p>
        </p:txBody>
      </p:sp>
      <p:sp>
        <p:nvSpPr>
          <p:cNvPr id="6" name="Slide Number Placeholder 5">
            <a:extLst>
              <a:ext uri="{FF2B5EF4-FFF2-40B4-BE49-F238E27FC236}">
                <a16:creationId xmlns:a16="http://schemas.microsoft.com/office/drawing/2014/main" xmlns="" id="{C0CE773B-8D36-4868-AA55-1A3267727F5C}"/>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2</a:t>
            </a:fld>
            <a:endParaRPr lang="en-US" dirty="0"/>
          </a:p>
        </p:txBody>
      </p:sp>
      <p:grpSp>
        <p:nvGrpSpPr>
          <p:cNvPr id="10" name="Graphic 4">
            <a:extLst>
              <a:ext uri="{FF2B5EF4-FFF2-40B4-BE49-F238E27FC236}">
                <a16:creationId xmlns:a16="http://schemas.microsoft.com/office/drawing/2014/main" xmlns="" id="{B3F06BA9-200A-4546-8C17-44B9F05FF8EF}"/>
              </a:ext>
              <a:ext uri="{C183D7F6-B498-43B3-948B-1728B52AA6E4}">
                <adec:decorative xmlns:adec="http://schemas.microsoft.com/office/drawing/2017/decorative" xmlns="" val="1"/>
              </a:ext>
            </a:extLst>
          </p:cNvPr>
          <p:cNvGrpSpPr/>
          <p:nvPr/>
        </p:nvGrpSpPr>
        <p:grpSpPr>
          <a:xfrm>
            <a:off x="4053840" y="4328248"/>
            <a:ext cx="975170" cy="975170"/>
            <a:chOff x="5829300" y="3162300"/>
            <a:chExt cx="532257" cy="532257"/>
          </a:xfrm>
          <a:solidFill>
            <a:schemeClr val="tx1"/>
          </a:solidFill>
        </p:grpSpPr>
        <p:sp>
          <p:nvSpPr>
            <p:cNvPr id="11" name="Freeform: Shape 10">
              <a:extLst>
                <a:ext uri="{FF2B5EF4-FFF2-40B4-BE49-F238E27FC236}">
                  <a16:creationId xmlns:a16="http://schemas.microsoft.com/office/drawing/2014/main" xmlns=""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xmlns=""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xmlns=""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xmlns=""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xmlns=""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xmlns=""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xmlns=""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xmlns=""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xmlns=""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xmlns=""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xmlns=""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xmlns=""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33941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64" name="Freeform: Shape 63">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9" name="Oval 68">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70" name="Rectangle 69">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xmlns="" id="{F98F79A4-A6C7-4101-B1E9-27E05CB7CF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1" name="Freeform: Shape 70">
            <a:extLst>
              <a:ext uri="{FF2B5EF4-FFF2-40B4-BE49-F238E27FC236}">
                <a16:creationId xmlns:a16="http://schemas.microsoft.com/office/drawing/2014/main" xmlns="" id="{31CE7A08-2184-4B99-ABC0-B40CD1D3F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 name="Title 10">
            <a:extLst>
              <a:ext uri="{FF2B5EF4-FFF2-40B4-BE49-F238E27FC236}">
                <a16:creationId xmlns:a16="http://schemas.microsoft.com/office/drawing/2014/main" xmlns="" id="{DD29443F-5400-E1A7-752B-4D5BBBE6FC0F}"/>
              </a:ext>
            </a:extLst>
          </p:cNvPr>
          <p:cNvSpPr>
            <a:spLocks noGrp="1"/>
          </p:cNvSpPr>
          <p:nvPr>
            <p:ph type="title"/>
          </p:nvPr>
        </p:nvSpPr>
        <p:spPr>
          <a:xfrm>
            <a:off x="124915" y="3506102"/>
            <a:ext cx="3826286" cy="3215373"/>
          </a:xfrm>
        </p:spPr>
        <p:txBody>
          <a:bodyPr vert="horz" lIns="91440" tIns="45720" rIns="91440" bIns="45720" rtlCol="0" anchor="ctr">
            <a:normAutofit/>
          </a:bodyPr>
          <a:lstStyle/>
          <a:p>
            <a:pPr algn="ctr"/>
            <a:r>
              <a:rPr lang="en-US" dirty="0"/>
              <a:t>PROJECT OVERVIEW</a:t>
            </a:r>
          </a:p>
        </p:txBody>
      </p:sp>
      <p:sp>
        <p:nvSpPr>
          <p:cNvPr id="72" name="Freeform: Shape 71">
            <a:extLst>
              <a:ext uri="{FF2B5EF4-FFF2-40B4-BE49-F238E27FC236}">
                <a16:creationId xmlns:a16="http://schemas.microsoft.com/office/drawing/2014/main" xmlns="" id="{79AFCB35-9C04-4524-A0B1-57FF6865D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73" name="Freeform: Shape 72">
            <a:extLst>
              <a:ext uri="{FF2B5EF4-FFF2-40B4-BE49-F238E27FC236}">
                <a16:creationId xmlns:a16="http://schemas.microsoft.com/office/drawing/2014/main" xmlns="" id="{D11AD2AD-0BA0-4DD3-8EEA-84686A0E71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74" name="Freeform: Shape 73">
            <a:extLst>
              <a:ext uri="{FF2B5EF4-FFF2-40B4-BE49-F238E27FC236}">
                <a16:creationId xmlns:a16="http://schemas.microsoft.com/office/drawing/2014/main" xmlns="" id="{9E5C5460-229E-46C8-A712-CC31798542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5" name="Freeform: Shape 74">
            <a:extLst>
              <a:ext uri="{FF2B5EF4-FFF2-40B4-BE49-F238E27FC236}">
                <a16:creationId xmlns:a16="http://schemas.microsoft.com/office/drawing/2014/main" xmlns="" id="{2552FC29-9118-466F-940E-80C84EFDF0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6" name="TextBox 75">
            <a:extLst>
              <a:ext uri="{FF2B5EF4-FFF2-40B4-BE49-F238E27FC236}">
                <a16:creationId xmlns:a16="http://schemas.microsoft.com/office/drawing/2014/main" xmlns="" id="{80007D9D-E5D7-7A5B-6D9A-4F9CC9594D69}"/>
              </a:ext>
            </a:extLst>
          </p:cNvPr>
          <p:cNvSpPr txBox="1"/>
          <p:nvPr/>
        </p:nvSpPr>
        <p:spPr>
          <a:xfrm>
            <a:off x="4192224" y="706507"/>
            <a:ext cx="7156949" cy="5513317"/>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Establish a strong online footwear presence</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Offer diverse, high-quality shoes at competitive prices</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Provide a seamless, user-friendly online shopping experience</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Cultivate customer loyalty through exceptional service</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Achieve sustainable growth and profitability</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Target a broad audience, including fashion enthusiasts, sports enthusiasts, families, and style-seekers</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Encompass website design, product catalog management, shopping cart functionality, order</a:t>
            </a:r>
          </a:p>
          <a:p>
            <a:pPr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management and marketing</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Deliver a functional e-commerce website, comprehensive product catalog, secure shopping cart system, and optimized website content</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Estimated timeline of 12 weeks, divided into planning, development, and testing</a:t>
            </a:r>
          </a:p>
          <a:p>
            <a:pPr indent="-228600">
              <a:lnSpc>
                <a:spcPct val="90000"/>
              </a:lnSpc>
              <a:spcAft>
                <a:spcPts val="600"/>
              </a:spcAf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Measure success by website traffic, sales growth, customer satisfaction, and search engine ranking</a:t>
            </a:r>
          </a:p>
        </p:txBody>
      </p:sp>
      <p:sp>
        <p:nvSpPr>
          <p:cNvPr id="3" name="Date Placeholder 2">
            <a:extLst>
              <a:ext uri="{FF2B5EF4-FFF2-40B4-BE49-F238E27FC236}">
                <a16:creationId xmlns:a16="http://schemas.microsoft.com/office/drawing/2014/main" xmlns="" id="{31E80B44-1356-5766-E3AF-CA2CD1A2E3E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i="0" u="none" strike="noStrike" normalizeH="0" noProof="0" dirty="0" smtClean="0">
                <a:ln>
                  <a:noFill/>
                </a:ln>
                <a:effectLst/>
                <a:uLnTx/>
                <a:uFillTx/>
              </a:rPr>
              <a:t>28/11/2023</a:t>
            </a:r>
            <a:endParaRPr kumimoji="0" lang="en-US" i="0" u="none" strike="noStrike" normalizeH="0" noProof="0" dirty="0">
              <a:ln>
                <a:noFill/>
              </a:ln>
              <a:effectLst/>
              <a:uLnTx/>
              <a:uFillTx/>
            </a:endParaRPr>
          </a:p>
        </p:txBody>
      </p:sp>
      <p:sp>
        <p:nvSpPr>
          <p:cNvPr id="4" name="Footer Placeholder 3">
            <a:extLst>
              <a:ext uri="{FF2B5EF4-FFF2-40B4-BE49-F238E27FC236}">
                <a16:creationId xmlns:a16="http://schemas.microsoft.com/office/drawing/2014/main" xmlns="" id="{7D19541E-2A71-000F-5D50-78BCB32D321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lang="en-US" b="1" kern="1200" cap="all" spc="100" baseline="0">
                <a:solidFill>
                  <a:schemeClr val="tx1">
                    <a:tint val="75000"/>
                  </a:schemeClr>
                </a:solidFill>
                <a:latin typeface="+mn-lt"/>
                <a:ea typeface="Source Sans Pro SemiBold" panose="020B0603030403020204" pitchFamily="34" charset="0"/>
                <a:cs typeface="+mn-cs"/>
              </a:rPr>
              <a:t>E-COMMERCE WEBSITE</a:t>
            </a:r>
            <a:endParaRPr kumimoji="0" lang="en-US" b="1" i="0" u="none" strike="noStrike" kern="1200" cap="all" spc="100" normalizeH="0" baseline="0" noProof="0">
              <a:ln>
                <a:noFill/>
              </a:ln>
              <a:solidFill>
                <a:schemeClr val="tx1">
                  <a:tint val="75000"/>
                </a:schemeClr>
              </a:solidFill>
              <a:effectLst/>
              <a:uLnTx/>
              <a:uFillTx/>
              <a:latin typeface="+mn-lt"/>
              <a:ea typeface="Source Sans Pro SemiBold" panose="020B0603030403020204" pitchFamily="34" charset="0"/>
              <a:cs typeface="+mn-cs"/>
            </a:endParaRPr>
          </a:p>
        </p:txBody>
      </p:sp>
      <p:sp>
        <p:nvSpPr>
          <p:cNvPr id="5" name="Slide Number Placeholder 4">
            <a:extLst>
              <a:ext uri="{FF2B5EF4-FFF2-40B4-BE49-F238E27FC236}">
                <a16:creationId xmlns:a16="http://schemas.microsoft.com/office/drawing/2014/main" xmlns="" id="{A8111F8A-B0C0-0AD6-95E4-4375D7E826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80967E29-1480-472A-9FC5-C4768A52587C}" type="slidenum">
              <a:rPr kumimoji="0" lang="en-US" i="0" u="none" strike="noStrike" normalizeH="0" noProof="0">
                <a:ln>
                  <a:noFill/>
                </a:ln>
                <a:solidFill>
                  <a:srgbClr val="898989"/>
                </a:solidFill>
                <a:effectLst/>
                <a:uLnTx/>
                <a:uFillTx/>
              </a:rPr>
              <a:pPr marR="0" lvl="0" indent="0" fontAlgn="auto">
                <a:spcBef>
                  <a:spcPts val="0"/>
                </a:spcBef>
                <a:spcAft>
                  <a:spcPts val="600"/>
                </a:spcAft>
                <a:buClrTx/>
                <a:buSzTx/>
                <a:buFontTx/>
                <a:buNone/>
                <a:tabLst/>
                <a:defRPr/>
              </a:pPr>
              <a:t>3</a:t>
            </a:fld>
            <a:endParaRPr kumimoji="0" lang="en-US" i="0" u="none" strike="noStrike" normalizeH="0" noProof="0">
              <a:ln>
                <a:noFill/>
              </a:ln>
              <a:solidFill>
                <a:srgbClr val="898989"/>
              </a:solidFill>
              <a:effectLst/>
              <a:uLnTx/>
              <a:uFillTx/>
            </a:endParaRPr>
          </a:p>
        </p:txBody>
      </p:sp>
      <p:grpSp>
        <p:nvGrpSpPr>
          <p:cNvPr id="77" name="Graphic 185">
            <a:extLst>
              <a:ext uri="{FF2B5EF4-FFF2-40B4-BE49-F238E27FC236}">
                <a16:creationId xmlns:a16="http://schemas.microsoft.com/office/drawing/2014/main" xmlns="" id="{0C156BF8-7FF7-440F-BE2B-417DFFE8BF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45" name="Freeform: Shape 44">
              <a:extLst>
                <a:ext uri="{FF2B5EF4-FFF2-40B4-BE49-F238E27FC236}">
                  <a16:creationId xmlns:a16="http://schemas.microsoft.com/office/drawing/2014/main" xmlns="" id="{B7067280-C3E7-4DF6-A345-B9FEF6EF8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A78365A8-666B-4417-9D3C-554E6E6B2C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E71CAAFA-0A31-4308-AB9F-B1C84ABDF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96AB1D25-144D-4BB4-A45C-60B8A094F4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069F0FB4-779A-48FC-AC33-784F177C92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3766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0"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281" name="Freeform: Shape 280">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86" name="Oval 285">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87" name="Rectangle 286">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Freeform: Shape 287">
            <a:extLst>
              <a:ext uri="{FF2B5EF4-FFF2-40B4-BE49-F238E27FC236}">
                <a16:creationId xmlns:a16="http://schemas.microsoft.com/office/drawing/2014/main" xmlns="" id="{F98F79A4-A6C7-4101-B1E9-27E05CB7CF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Title 8">
            <a:extLst>
              <a:ext uri="{FF2B5EF4-FFF2-40B4-BE49-F238E27FC236}">
                <a16:creationId xmlns:a16="http://schemas.microsoft.com/office/drawing/2014/main" xmlns="" id="{8B17EDBE-4FB7-472F-B26B-EB9ECD77B7A8}"/>
              </a:ext>
            </a:extLst>
          </p:cNvPr>
          <p:cNvSpPr>
            <a:spLocks noGrp="1"/>
          </p:cNvSpPr>
          <p:nvPr>
            <p:ph type="title"/>
          </p:nvPr>
        </p:nvSpPr>
        <p:spPr>
          <a:xfrm>
            <a:off x="2232252" y="633046"/>
            <a:ext cx="4702938" cy="863245"/>
          </a:xfrm>
        </p:spPr>
        <p:txBody>
          <a:bodyPr vert="horz" lIns="91440" tIns="45720" rIns="91440" bIns="45720" rtlCol="0" anchor="b">
            <a:normAutofit/>
          </a:bodyPr>
          <a:lstStyle/>
          <a:p>
            <a:r>
              <a:rPr lang="en-US" dirty="0" smtClean="0"/>
              <a:t>INTRODUCTION</a:t>
            </a:r>
            <a:endParaRPr lang="en-US" dirty="0"/>
          </a:p>
        </p:txBody>
      </p:sp>
      <p:sp>
        <p:nvSpPr>
          <p:cNvPr id="289" name="Freeform: Shape 288">
            <a:extLst>
              <a:ext uri="{FF2B5EF4-FFF2-40B4-BE49-F238E27FC236}">
                <a16:creationId xmlns:a16="http://schemas.microsoft.com/office/drawing/2014/main" xmlns="" id="{79AFCB35-9C04-4524-A0B1-57FF6865D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90" name="Freeform: Shape 289">
            <a:extLst>
              <a:ext uri="{FF2B5EF4-FFF2-40B4-BE49-F238E27FC236}">
                <a16:creationId xmlns:a16="http://schemas.microsoft.com/office/drawing/2014/main" xmlns="" id="{D11AD2AD-0BA0-4DD3-8EEA-84686A0E71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0" name="Content Placeholder 9">
            <a:extLst>
              <a:ext uri="{FF2B5EF4-FFF2-40B4-BE49-F238E27FC236}">
                <a16:creationId xmlns:a16="http://schemas.microsoft.com/office/drawing/2014/main" xmlns="" id="{BE75E95A-A6B3-43C7-A552-1EAFCCA0A1EA}"/>
              </a:ext>
            </a:extLst>
          </p:cNvPr>
          <p:cNvSpPr>
            <a:spLocks noGrp="1"/>
          </p:cNvSpPr>
          <p:nvPr>
            <p:ph idx="1"/>
          </p:nvPr>
        </p:nvSpPr>
        <p:spPr>
          <a:xfrm>
            <a:off x="406400" y="2125737"/>
            <a:ext cx="6289475" cy="4044463"/>
          </a:xfrm>
        </p:spPr>
        <p:txBody>
          <a:bodyPr vert="horz" lIns="91440" tIns="45720" rIns="91440" bIns="45720" rtlCol="0">
            <a:noAutofit/>
          </a:bodyPr>
          <a:lstStyle/>
          <a:p>
            <a:pPr indent="-228600" algn="just">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landscape of e-commerce continues to evolve, placing increased emphasis on front-end development to create compelling, user-friendly, and efficient online platforms. This abstract focuses on the significance of front-end development in the context of e-commerce websites, highlighting its pivotal role in shaping user experience, optimizing functionality, and driving engagement. </a:t>
            </a:r>
          </a:p>
          <a:p>
            <a:pPr indent="-228600" algn="just">
              <a:lnSpc>
                <a:spcPct val="9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indent="-228600" algn="just">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Front-end development in e-commerce is a multifaceted discipline that involves the creation and implementation of user interfaces, interactivity, and the overall visual appeal of online stores. It encompasses the utilization of various technologies, including HTML, CSS, and JavaScript, along with frameworks and libraries such as React, Angular, or Vue.js, to craft seamless, responsive, and intuitive designs. </a:t>
            </a:r>
          </a:p>
        </p:txBody>
      </p:sp>
      <p:sp>
        <p:nvSpPr>
          <p:cNvPr id="291" name="Freeform: Shape 290">
            <a:extLst>
              <a:ext uri="{FF2B5EF4-FFF2-40B4-BE49-F238E27FC236}">
                <a16:creationId xmlns:a16="http://schemas.microsoft.com/office/drawing/2014/main" xmlns="" id="{D9E00F87-86BE-4F3A-9141-35EC0659D3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7" name="Picture Placeholder 6">
            <a:extLst>
              <a:ext uri="{FF2B5EF4-FFF2-40B4-BE49-F238E27FC236}">
                <a16:creationId xmlns:a16="http://schemas.microsoft.com/office/drawing/2014/main" xmlns="" id="{C91F74B8-5A43-3974-69F4-7A931659477A}"/>
              </a:ext>
            </a:extLst>
          </p:cNvPr>
          <p:cNvPicPr>
            <a:picLocks noGrp="1" noChangeAspect="1"/>
          </p:cNvPicPr>
          <p:nvPr>
            <p:ph type="pic" sz="quarter" idx="13"/>
          </p:nvPr>
        </p:nvPicPr>
        <p:blipFill>
          <a:blip r:embed="rId3"/>
          <a:srcRect l="10509" r="10509"/>
          <a:stretch>
            <a:fillRect/>
          </a:stretch>
        </p:blipFill>
        <p:spPr>
          <a:xfrm>
            <a:off x="7749671" y="732391"/>
            <a:ext cx="3638068" cy="2590987"/>
          </a:xfrm>
          <a:prstGeom prst="rect">
            <a:avLst/>
          </a:prstGeom>
        </p:spPr>
      </p:pic>
      <p:sp>
        <p:nvSpPr>
          <p:cNvPr id="292" name="Freeform: Shape 291">
            <a:extLst>
              <a:ext uri="{FF2B5EF4-FFF2-40B4-BE49-F238E27FC236}">
                <a16:creationId xmlns:a16="http://schemas.microsoft.com/office/drawing/2014/main" xmlns="" id="{9E5C5460-229E-46C8-A712-CC31798542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3" name="Freeform: Shape 292">
            <a:extLst>
              <a:ext uri="{FF2B5EF4-FFF2-40B4-BE49-F238E27FC236}">
                <a16:creationId xmlns:a16="http://schemas.microsoft.com/office/drawing/2014/main" xmlns="" id="{EBAF167C-3D30-4736-A6B7-5965437B2C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Picture Placeholder 11">
            <a:extLst>
              <a:ext uri="{FF2B5EF4-FFF2-40B4-BE49-F238E27FC236}">
                <a16:creationId xmlns:a16="http://schemas.microsoft.com/office/drawing/2014/main" xmlns="" id="{6E1DCB07-3D05-2FAB-5486-DB4F127D7321}"/>
              </a:ext>
            </a:extLst>
          </p:cNvPr>
          <p:cNvPicPr>
            <a:picLocks noGrp="1" noChangeAspect="1"/>
          </p:cNvPicPr>
          <p:nvPr>
            <p:ph type="pic" sz="quarter" idx="14"/>
          </p:nvPr>
        </p:nvPicPr>
        <p:blipFill rotWithShape="1">
          <a:blip r:embed="rId4"/>
          <a:srcRect l="6146" r="-2268"/>
          <a:stretch/>
        </p:blipFill>
        <p:spPr>
          <a:xfrm>
            <a:off x="6924145" y="3546949"/>
            <a:ext cx="4463594" cy="2503942"/>
          </a:xfrm>
          <a:prstGeom prst="rect">
            <a:avLst/>
          </a:prstGeom>
        </p:spPr>
      </p:pic>
      <p:sp>
        <p:nvSpPr>
          <p:cNvPr id="18" name="Date Placeholder 17">
            <a:extLst>
              <a:ext uri="{FF2B5EF4-FFF2-40B4-BE49-F238E27FC236}">
                <a16:creationId xmlns:a16="http://schemas.microsoft.com/office/drawing/2014/main" xmlns="" id="{61D601DD-761A-4959-A37B-1321EE2DF9C4}"/>
              </a:ext>
            </a:extLst>
          </p:cNvPr>
          <p:cNvSpPr>
            <a:spLocks noGrp="1"/>
          </p:cNvSpPr>
          <p:nvPr>
            <p:ph type="dt" sz="half" idx="15"/>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19" name="Footer Placeholder 18">
            <a:extLst>
              <a:ext uri="{FF2B5EF4-FFF2-40B4-BE49-F238E27FC236}">
                <a16:creationId xmlns:a16="http://schemas.microsoft.com/office/drawing/2014/main" xmlns="" id="{A5CEF4C1-04B1-4BCC-8146-CC9871388878}"/>
              </a:ext>
            </a:extLst>
          </p:cNvPr>
          <p:cNvSpPr>
            <a:spLocks noGrp="1"/>
          </p:cNvSpPr>
          <p:nvPr>
            <p:ph type="ftr" sz="quarter" idx="16"/>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E-COMMERCE WEBSITE</a:t>
            </a:r>
          </a:p>
        </p:txBody>
      </p:sp>
      <p:grpSp>
        <p:nvGrpSpPr>
          <p:cNvPr id="294" name="Graphic 185">
            <a:extLst>
              <a:ext uri="{FF2B5EF4-FFF2-40B4-BE49-F238E27FC236}">
                <a16:creationId xmlns:a16="http://schemas.microsoft.com/office/drawing/2014/main" xmlns="" id="{0C156BF8-7FF7-440F-BE2B-417DFFE8BF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295" name="Freeform: Shape 294">
              <a:extLst>
                <a:ext uri="{FF2B5EF4-FFF2-40B4-BE49-F238E27FC236}">
                  <a16:creationId xmlns:a16="http://schemas.microsoft.com/office/drawing/2014/main" xmlns="" id="{B7067280-C3E7-4DF6-A345-B9FEF6EF8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xmlns="" id="{A78365A8-666B-4417-9D3C-554E6E6B2C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xmlns="" id="{E71CAAFA-0A31-4308-AB9F-B1C84ABDF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xmlns="" id="{96AB1D25-144D-4BB4-A45C-60B8A094F4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xmlns="" id="{069F0FB4-779A-48FC-AC33-784F177C92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0" name="Slide Number Placeholder 19">
            <a:extLst>
              <a:ext uri="{FF2B5EF4-FFF2-40B4-BE49-F238E27FC236}">
                <a16:creationId xmlns:a16="http://schemas.microsoft.com/office/drawing/2014/main" xmlns="" id="{C427CAEE-862D-4FE1-99F2-70274992024D}"/>
              </a:ext>
            </a:extLst>
          </p:cNvPr>
          <p:cNvSpPr>
            <a:spLocks noGrp="1"/>
          </p:cNvSpPr>
          <p:nvPr>
            <p:ph type="sldNum" sz="quarter" idx="17"/>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a:solidFill>
                  <a:srgbClr val="898989"/>
                </a:solidFill>
              </a:rPr>
              <a:pPr>
                <a:spcAft>
                  <a:spcPts val="600"/>
                </a:spcAft>
              </a:pPr>
              <a:t>4</a:t>
            </a:fld>
            <a:endParaRPr lang="en-US">
              <a:solidFill>
                <a:srgbClr val="898989"/>
              </a:solidFill>
            </a:endParaRPr>
          </a:p>
        </p:txBody>
      </p:sp>
    </p:spTree>
    <p:extLst>
      <p:ext uri="{BB962C8B-B14F-4D97-AF65-F5344CB8AC3E}">
        <p14:creationId xmlns:p14="http://schemas.microsoft.com/office/powerpoint/2010/main" val="270808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15" name="Freeform: Shape 14">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3" name="Rectangle 22">
            <a:extLst>
              <a:ext uri="{FF2B5EF4-FFF2-40B4-BE49-F238E27FC236}">
                <a16:creationId xmlns:a16="http://schemas.microsoft.com/office/drawing/2014/main" xmlns="" id="{E5F17139-31EE-46AC-B04F-DBBD852DD6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C1D72A4A-771D-4FE0-A07E-D0DAF4D69C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5448" y="447277"/>
            <a:ext cx="3294813" cy="5911481"/>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05BB7246-8AFD-47FC-A1F4-491E0167E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49940" y="438890"/>
            <a:ext cx="3294813" cy="5911481"/>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xmlns="" id="{0A6DF2E7-0906-4F1E-9B28-48B1A4D8E0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43787" y="308343"/>
            <a:ext cx="3294813" cy="591148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212">
            <a:extLst>
              <a:ext uri="{FF2B5EF4-FFF2-40B4-BE49-F238E27FC236}">
                <a16:creationId xmlns:a16="http://schemas.microsoft.com/office/drawing/2014/main" xmlns="" id="{684FEC42-F70A-4505-A5DF-EC67268FE9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Graphic 212">
            <a:extLst>
              <a:ext uri="{FF2B5EF4-FFF2-40B4-BE49-F238E27FC236}">
                <a16:creationId xmlns:a16="http://schemas.microsoft.com/office/drawing/2014/main" xmlns="" id="{7D10AF26-17A2-4FA8-824A-F78507AF66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xmlns="" id="{8942647E-2216-8A51-D205-E049CA4CE756}"/>
              </a:ext>
            </a:extLst>
          </p:cNvPr>
          <p:cNvSpPr>
            <a:spLocks noGrp="1"/>
          </p:cNvSpPr>
          <p:nvPr>
            <p:ph type="title"/>
          </p:nvPr>
        </p:nvSpPr>
        <p:spPr>
          <a:xfrm>
            <a:off x="838200" y="1195697"/>
            <a:ext cx="3105985" cy="4238118"/>
          </a:xfrm>
        </p:spPr>
        <p:txBody>
          <a:bodyPr vert="horz" lIns="91440" tIns="45720" rIns="91440" bIns="45720" rtlCol="0" anchor="ctr">
            <a:normAutofit/>
          </a:bodyPr>
          <a:lstStyle/>
          <a:p>
            <a:r>
              <a:rPr lang="en-US" sz="4100"/>
              <a:t>Components used</a:t>
            </a:r>
          </a:p>
        </p:txBody>
      </p:sp>
      <p:sp>
        <p:nvSpPr>
          <p:cNvPr id="6" name="Date Placeholder 5">
            <a:extLst>
              <a:ext uri="{FF2B5EF4-FFF2-40B4-BE49-F238E27FC236}">
                <a16:creationId xmlns:a16="http://schemas.microsoft.com/office/drawing/2014/main" xmlns="" id="{91AA4F90-DA7F-9D63-451F-3102CEE9E773}"/>
              </a:ext>
            </a:extLst>
          </p:cNvPr>
          <p:cNvSpPr>
            <a:spLocks noGrp="1"/>
          </p:cNvSpPr>
          <p:nvPr>
            <p:ph type="dt" sz="half" idx="15"/>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7" name="Footer Placeholder 6">
            <a:extLst>
              <a:ext uri="{FF2B5EF4-FFF2-40B4-BE49-F238E27FC236}">
                <a16:creationId xmlns:a16="http://schemas.microsoft.com/office/drawing/2014/main" xmlns="" id="{7DB1D076-76B6-2378-3C64-DD58C9A60FF8}"/>
              </a:ext>
            </a:extLst>
          </p:cNvPr>
          <p:cNvSpPr>
            <a:spLocks noGrp="1"/>
          </p:cNvSpPr>
          <p:nvPr>
            <p:ph type="ftr" sz="quarter" idx="16"/>
          </p:nvPr>
        </p:nvSpPr>
        <p:spPr>
          <a:xfrm>
            <a:off x="4038600" y="6356350"/>
            <a:ext cx="4114800" cy="365125"/>
          </a:xfrm>
        </p:spPr>
        <p:txBody>
          <a:bodyPr vert="horz" lIns="91440" tIns="45720" rIns="91440" bIns="45720" rtlCol="0" anchor="ctr">
            <a:normAutofit/>
          </a:bodyPr>
          <a:lstStyle/>
          <a:p>
            <a:pPr>
              <a:spcAft>
                <a:spcPts val="600"/>
              </a:spcAft>
            </a:pPr>
            <a:r>
              <a:rPr lang="en-US" dirty="0"/>
              <a:t>E-COMMERCE WEBSITE</a:t>
            </a:r>
            <a:endParaRPr lang="en-US" b="1" kern="1200" cap="all" spc="100" baseline="0" dirty="0">
              <a:solidFill>
                <a:schemeClr val="tx1">
                  <a:tint val="75000"/>
                </a:schemeClr>
              </a:solidFill>
              <a:latin typeface="+mn-lt"/>
              <a:ea typeface="Source Sans Pro SemiBold" panose="020B0603030403020204" pitchFamily="34" charset="0"/>
              <a:cs typeface="+mn-cs"/>
            </a:endParaRPr>
          </a:p>
        </p:txBody>
      </p:sp>
      <p:sp>
        <p:nvSpPr>
          <p:cNvPr id="8" name="Slide Number Placeholder 7">
            <a:extLst>
              <a:ext uri="{FF2B5EF4-FFF2-40B4-BE49-F238E27FC236}">
                <a16:creationId xmlns:a16="http://schemas.microsoft.com/office/drawing/2014/main" xmlns="" id="{9D7ADA03-DE60-8915-B8B4-D4EDC73DCB0F}"/>
              </a:ext>
            </a:extLst>
          </p:cNvPr>
          <p:cNvSpPr>
            <a:spLocks noGrp="1"/>
          </p:cNvSpPr>
          <p:nvPr>
            <p:ph type="sldNum" sz="quarter" idx="17"/>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5</a:t>
            </a:fld>
            <a:endParaRPr lang="en-US"/>
          </a:p>
        </p:txBody>
      </p:sp>
      <p:graphicFrame>
        <p:nvGraphicFramePr>
          <p:cNvPr id="10" name="Content Placeholder 2">
            <a:extLst>
              <a:ext uri="{FF2B5EF4-FFF2-40B4-BE49-F238E27FC236}">
                <a16:creationId xmlns:a16="http://schemas.microsoft.com/office/drawing/2014/main" xmlns="" id="{3F172562-A784-6227-DBEE-34BF435409CB}"/>
              </a:ext>
            </a:extLst>
          </p:cNvPr>
          <p:cNvGraphicFramePr>
            <a:graphicFrameLocks noGrp="1"/>
          </p:cNvGraphicFramePr>
          <p:nvPr>
            <p:ph idx="1"/>
            <p:extLst>
              <p:ext uri="{D42A27DB-BD31-4B8C-83A1-F6EECF244321}">
                <p14:modId xmlns:p14="http://schemas.microsoft.com/office/powerpoint/2010/main" val="4107427047"/>
              </p:ext>
            </p:extLst>
          </p:nvPr>
        </p:nvGraphicFramePr>
        <p:xfrm>
          <a:off x="4782386" y="447277"/>
          <a:ext cx="6571413" cy="5729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7998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A1D5BC-96AD-47C8-B7CB-B9891D899E8F}"/>
              </a:ext>
            </a:extLst>
          </p:cNvPr>
          <p:cNvSpPr>
            <a:spLocks noGrp="1"/>
          </p:cNvSpPr>
          <p:nvPr>
            <p:ph type="title"/>
          </p:nvPr>
        </p:nvSpPr>
        <p:spPr/>
        <p:txBody>
          <a:bodyPr>
            <a:normAutofit fontScale="90000"/>
          </a:bodyPr>
          <a:lstStyle/>
          <a:p>
            <a:r>
              <a:rPr lang="en-US" sz="2800" b="1" dirty="0">
                <a:solidFill>
                  <a:srgbClr val="000000"/>
                </a:solidFill>
                <a:latin typeface="Times New Roman" panose="02020603050405020304" pitchFamily="18" charset="0"/>
                <a:ea typeface="Optima" pitchFamily="34" charset="-122"/>
                <a:cs typeface="Times New Roman" panose="02020603050405020304" pitchFamily="18" charset="0"/>
              </a:rPr>
              <a:t>What is Front-End Development?</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xmlns="" id="{06C78D4C-9ACF-6F53-6164-A0485155DF48}"/>
              </a:ext>
            </a:extLst>
          </p:cNvPr>
          <p:cNvPicPr>
            <a:picLocks noGrp="1" noChangeAspect="1"/>
          </p:cNvPicPr>
          <p:nvPr>
            <p:ph type="pic" sz="quarter" idx="13"/>
          </p:nvPr>
        </p:nvPicPr>
        <p:blipFill rotWithShape="1">
          <a:blip r:embed="rId2"/>
          <a:srcRect l="-2610" t="-1006" r="33" b="1006"/>
          <a:stretch/>
        </p:blipFill>
        <p:spPr>
          <a:xfrm>
            <a:off x="233680" y="2001622"/>
            <a:ext cx="6390639" cy="3217333"/>
          </a:xfrm>
        </p:spPr>
      </p:pic>
      <p:sp>
        <p:nvSpPr>
          <p:cNvPr id="4" name="Content Placeholder 3">
            <a:extLst>
              <a:ext uri="{FF2B5EF4-FFF2-40B4-BE49-F238E27FC236}">
                <a16:creationId xmlns:a16="http://schemas.microsoft.com/office/drawing/2014/main" xmlns="" id="{96797298-9FA7-51DA-2D4C-AB4E8BA2A750}"/>
              </a:ext>
            </a:extLst>
          </p:cNvPr>
          <p:cNvSpPr>
            <a:spLocks noGrp="1"/>
          </p:cNvSpPr>
          <p:nvPr>
            <p:ph idx="1"/>
          </p:nvPr>
        </p:nvSpPr>
        <p:spPr/>
        <p:txBody>
          <a:bodyPr>
            <a:normAutofit/>
          </a:bodyPr>
          <a:lstStyle/>
          <a:p>
            <a:pPr algn="just"/>
            <a:r>
              <a:rPr lang="en-US" sz="2000" dirty="0">
                <a:solidFill>
                  <a:srgbClr val="000000"/>
                </a:solidFill>
                <a:latin typeface="Times New Roman" panose="02020603050405020304" pitchFamily="18" charset="0"/>
                <a:ea typeface="Optima" pitchFamily="34" charset="-122"/>
                <a:cs typeface="Times New Roman" panose="02020603050405020304" pitchFamily="18" charset="0"/>
              </a:rPr>
              <a:t>Front-end development, also known as client-side development, involves creating the user interface and user experience of a website.</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Optima" pitchFamily="34" charset="-122"/>
                <a:cs typeface="Times New Roman" panose="02020603050405020304" pitchFamily="18" charset="0"/>
              </a:rPr>
              <a:t>It includes HTML, CSS, and JavaScript.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0000"/>
                </a:solidFill>
                <a:latin typeface="Times New Roman" panose="02020603050405020304" pitchFamily="18" charset="0"/>
                <a:ea typeface="Optima" pitchFamily="34" charset="-122"/>
                <a:cs typeface="Times New Roman" panose="02020603050405020304" pitchFamily="18" charset="0"/>
              </a:rPr>
              <a:t>Front-end developers work on the design and functionality of a website that users interact with directly.</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xmlns="" id="{D93FFEC6-F9FC-708F-0F3B-E7BFABC2BA7E}"/>
              </a:ext>
            </a:extLst>
          </p:cNvPr>
          <p:cNvSpPr>
            <a:spLocks noGrp="1"/>
          </p:cNvSpPr>
          <p:nvPr>
            <p:ph type="dt" sz="half" idx="10"/>
          </p:nvPr>
        </p:nvSpPr>
        <p:spPr/>
        <p:txBody>
          <a:bodyPr/>
          <a:lstStyle/>
          <a:p>
            <a:r>
              <a:rPr lang="en-US" dirty="0" smtClean="0"/>
              <a:t>28/11/2023</a:t>
            </a:r>
            <a:endParaRPr lang="en-US" dirty="0"/>
          </a:p>
        </p:txBody>
      </p:sp>
      <p:sp>
        <p:nvSpPr>
          <p:cNvPr id="6" name="Footer Placeholder 5">
            <a:extLst>
              <a:ext uri="{FF2B5EF4-FFF2-40B4-BE49-F238E27FC236}">
                <a16:creationId xmlns:a16="http://schemas.microsoft.com/office/drawing/2014/main" xmlns="" id="{7BDDCC62-FF19-F106-B0B2-1F7D4699A6AC}"/>
              </a:ext>
            </a:extLst>
          </p:cNvPr>
          <p:cNvSpPr>
            <a:spLocks noGrp="1"/>
          </p:cNvSpPr>
          <p:nvPr>
            <p:ph type="ftr" sz="quarter" idx="11"/>
          </p:nvPr>
        </p:nvSpPr>
        <p:spPr/>
        <p:txBody>
          <a:bodyPr/>
          <a:lstStyle/>
          <a:p>
            <a:r>
              <a:rPr lang="en-US" dirty="0"/>
              <a:t>E-COMMERCE WEBSITE</a:t>
            </a:r>
          </a:p>
        </p:txBody>
      </p:sp>
      <p:sp>
        <p:nvSpPr>
          <p:cNvPr id="7" name="Slide Number Placeholder 6">
            <a:extLst>
              <a:ext uri="{FF2B5EF4-FFF2-40B4-BE49-F238E27FC236}">
                <a16:creationId xmlns:a16="http://schemas.microsoft.com/office/drawing/2014/main" xmlns="" id="{54936951-8718-8EA6-7657-2A8DC734201B}"/>
              </a:ext>
            </a:extLst>
          </p:cNvPr>
          <p:cNvSpPr>
            <a:spLocks noGrp="1"/>
          </p:cNvSpPr>
          <p:nvPr>
            <p:ph type="sldNum" sz="quarter" idx="12"/>
          </p:nvPr>
        </p:nvSpPr>
        <p:spPr/>
        <p:txBody>
          <a:bodyPr/>
          <a:lstStyle/>
          <a:p>
            <a:fld id="{5EA792F7-1D9E-4C7E-A103-E8EDFDC2691E}" type="slidenum">
              <a:rPr lang="en-US" smtClean="0"/>
              <a:t>6</a:t>
            </a:fld>
            <a:endParaRPr lang="en-US" dirty="0"/>
          </a:p>
        </p:txBody>
      </p:sp>
    </p:spTree>
    <p:extLst>
      <p:ext uri="{BB962C8B-B14F-4D97-AF65-F5344CB8AC3E}">
        <p14:creationId xmlns:p14="http://schemas.microsoft.com/office/powerpoint/2010/main" val="2070796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59" name="Freeform: Shape 58">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 name="Oval 63">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5" name="Rectangle 64">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reeform: Shape 65">
            <a:extLst>
              <a:ext uri="{FF2B5EF4-FFF2-40B4-BE49-F238E27FC236}">
                <a16:creationId xmlns:a16="http://schemas.microsoft.com/office/drawing/2014/main" xmlns="" id="{3C1D1FA3-6212-4B97-9B1E-C7F81247C2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7" name="Freeform: Shape 66">
            <a:extLst>
              <a:ext uri="{FF2B5EF4-FFF2-40B4-BE49-F238E27FC236}">
                <a16:creationId xmlns:a16="http://schemas.microsoft.com/office/drawing/2014/main" xmlns="" id="{11C51958-04D4-4687-95A2-95DCDCF474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8" name="Freeform: Shape 67">
            <a:extLst>
              <a:ext uri="{FF2B5EF4-FFF2-40B4-BE49-F238E27FC236}">
                <a16:creationId xmlns:a16="http://schemas.microsoft.com/office/drawing/2014/main" xmlns="" id="{79AFCB35-9C04-4524-A0B1-57FF6865D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xmlns="" id="{D11AD2AD-0BA0-4DD3-8EEA-84686A0E71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7491C687-D43C-338D-6BAB-CB397F3E3161}"/>
              </a:ext>
            </a:extLst>
          </p:cNvPr>
          <p:cNvSpPr>
            <a:spLocks noGrp="1"/>
          </p:cNvSpPr>
          <p:nvPr>
            <p:ph type="title"/>
          </p:nvPr>
        </p:nvSpPr>
        <p:spPr>
          <a:xfrm>
            <a:off x="1861854" y="633046"/>
            <a:ext cx="4834021" cy="1314996"/>
          </a:xfrm>
        </p:spPr>
        <p:txBody>
          <a:bodyPr vert="horz" lIns="91440" tIns="45720" rIns="91440" bIns="45720" rtlCol="0" anchor="b">
            <a:normAutofit/>
          </a:bodyPr>
          <a:lstStyle/>
          <a:p>
            <a:r>
              <a:rPr lang="en-US" dirty="0"/>
              <a:t>HTML</a:t>
            </a:r>
          </a:p>
        </p:txBody>
      </p:sp>
      <p:sp>
        <p:nvSpPr>
          <p:cNvPr id="4" name="Content Placeholder 3">
            <a:extLst>
              <a:ext uri="{FF2B5EF4-FFF2-40B4-BE49-F238E27FC236}">
                <a16:creationId xmlns:a16="http://schemas.microsoft.com/office/drawing/2014/main" xmlns="" id="{9387C871-8AAE-3CCF-D1A3-1D957EAEF053}"/>
              </a:ext>
            </a:extLst>
          </p:cNvPr>
          <p:cNvSpPr>
            <a:spLocks noGrp="1"/>
          </p:cNvSpPr>
          <p:nvPr>
            <p:ph idx="1"/>
          </p:nvPr>
        </p:nvSpPr>
        <p:spPr>
          <a:xfrm>
            <a:off x="662358" y="2125737"/>
            <a:ext cx="6033518" cy="4044463"/>
          </a:xfrm>
        </p:spPr>
        <p:txBody>
          <a:bodyPr vert="horz" lIns="91440" tIns="45720" rIns="91440" bIns="45720" rtlCol="0">
            <a:normAutofit fontScale="62500" lnSpcReduction="20000"/>
          </a:bodyPr>
          <a:lstStyle/>
          <a:p>
            <a:pPr algn="just">
              <a:buFont typeface="Arial" panose="020B0604020202020204" pitchFamily="34" charset="0"/>
              <a:buChar char="•"/>
            </a:pPr>
            <a:endParaRPr lang="en-US" sz="1300" b="0" i="0" dirty="0">
              <a:effectLst/>
              <a:latin typeface="Times New Roman" panose="02020603050405020304" pitchFamily="18" charset="0"/>
              <a:cs typeface="Times New Roman" panose="02020603050405020304" pitchFamily="18" charset="0"/>
            </a:endParaRP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stands for </a:t>
            </a:r>
            <a:r>
              <a:rPr lang="en-US" sz="2500" b="0" i="0" dirty="0" err="1">
                <a:effectLst/>
                <a:latin typeface="Times New Roman" panose="02020603050405020304" pitchFamily="18" charset="0"/>
                <a:cs typeface="Times New Roman" panose="02020603050405020304" pitchFamily="18" charset="0"/>
              </a:rPr>
              <a:t>HyperText</a:t>
            </a:r>
            <a:r>
              <a:rPr lang="en-US" sz="2500" b="0" i="0" dirty="0">
                <a:effectLst/>
                <a:latin typeface="Times New Roman" panose="02020603050405020304" pitchFamily="18" charset="0"/>
                <a:cs typeface="Times New Roman" panose="02020603050405020304" pitchFamily="18" charset="0"/>
              </a:rPr>
              <a:t> Markup Language.</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is the standard markup language for creating web pages.</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codes are written in plain text and can be inserted into a document using a text editor.</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codes tell a web browser how to display a web page.</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can also be used to embed multimedia content, such as videos and audio.</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is a relatively easy language to learn.</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There are many resources available to help you learn HTML.</a:t>
            </a:r>
          </a:p>
          <a:p>
            <a:pPr algn="just">
              <a:lnSpc>
                <a:spcPct val="120000"/>
              </a:lnSpc>
              <a:buFont typeface="Arial" panose="020B0604020202020204" pitchFamily="34" charset="0"/>
              <a:buChar char="•"/>
            </a:pPr>
            <a:r>
              <a:rPr lang="en-US" sz="2500" b="0" i="0" dirty="0">
                <a:effectLst/>
                <a:latin typeface="Times New Roman" panose="02020603050405020304" pitchFamily="18" charset="0"/>
                <a:cs typeface="Times New Roman" panose="02020603050405020304" pitchFamily="18" charset="0"/>
              </a:rPr>
              <a:t>HTML is a versatile and powerful language that can be used to create a wide variety of web pages.</a:t>
            </a:r>
            <a:r>
              <a:rPr lang="en-US" sz="1300" dirty="0">
                <a:latin typeface="Times New Roman" panose="02020603050405020304" pitchFamily="18" charset="0"/>
                <a:cs typeface="Times New Roman" panose="02020603050405020304" pitchFamily="18" charset="0"/>
              </a:rPr>
              <a:t/>
            </a:r>
            <a:br>
              <a:rPr lang="en-US" sz="1300" dirty="0">
                <a:latin typeface="Times New Roman" panose="02020603050405020304" pitchFamily="18" charset="0"/>
                <a:cs typeface="Times New Roman" panose="02020603050405020304" pitchFamily="18" charset="0"/>
              </a:rPr>
            </a:br>
            <a:endParaRPr lang="en-US" sz="1300" dirty="0">
              <a:latin typeface="Times New Roman" panose="02020603050405020304" pitchFamily="18" charset="0"/>
              <a:cs typeface="Times New Roman" panose="02020603050405020304" pitchFamily="18" charset="0"/>
            </a:endParaRPr>
          </a:p>
        </p:txBody>
      </p:sp>
      <p:pic>
        <p:nvPicPr>
          <p:cNvPr id="9" name="Picture Placeholder 8">
            <a:extLst>
              <a:ext uri="{FF2B5EF4-FFF2-40B4-BE49-F238E27FC236}">
                <a16:creationId xmlns:a16="http://schemas.microsoft.com/office/drawing/2014/main" xmlns="" id="{9F9A3CA0-5693-61A7-50CF-1F4F9BFDA171}"/>
              </a:ext>
            </a:extLst>
          </p:cNvPr>
          <p:cNvPicPr>
            <a:picLocks noGrp="1" noChangeAspect="1"/>
          </p:cNvPicPr>
          <p:nvPr>
            <p:ph type="pic" sz="quarter" idx="13"/>
          </p:nvPr>
        </p:nvPicPr>
        <p:blipFill rotWithShape="1">
          <a:blip r:embed="rId2"/>
          <a:srcRect t="-13" b="-1175"/>
          <a:stretch/>
        </p:blipFill>
        <p:spPr>
          <a:xfrm>
            <a:off x="7283287" y="1200223"/>
            <a:ext cx="4025000" cy="4072815"/>
          </a:xfrm>
          <a:prstGeom prst="rect">
            <a:avLst/>
          </a:prstGeom>
        </p:spPr>
      </p:pic>
      <p:sp>
        <p:nvSpPr>
          <p:cNvPr id="5" name="Date Placeholder 4">
            <a:extLst>
              <a:ext uri="{FF2B5EF4-FFF2-40B4-BE49-F238E27FC236}">
                <a16:creationId xmlns:a16="http://schemas.microsoft.com/office/drawing/2014/main" xmlns="" id="{1280CA10-D833-6C56-F016-DCEDBDE4FF5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6" name="Footer Placeholder 5">
            <a:extLst>
              <a:ext uri="{FF2B5EF4-FFF2-40B4-BE49-F238E27FC236}">
                <a16:creationId xmlns:a16="http://schemas.microsoft.com/office/drawing/2014/main" xmlns="" id="{B04A660C-B995-5D5B-B4BC-2504C38259E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E-COMMERCE WEBSITE</a:t>
            </a:r>
          </a:p>
        </p:txBody>
      </p:sp>
      <p:grpSp>
        <p:nvGrpSpPr>
          <p:cNvPr id="33" name="Graphic 185">
            <a:extLst>
              <a:ext uri="{FF2B5EF4-FFF2-40B4-BE49-F238E27FC236}">
                <a16:creationId xmlns:a16="http://schemas.microsoft.com/office/drawing/2014/main" xmlns="" id="{0C156BF8-7FF7-440F-BE2B-417DFFE8BF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70" name="Freeform: Shape 69">
              <a:extLst>
                <a:ext uri="{FF2B5EF4-FFF2-40B4-BE49-F238E27FC236}">
                  <a16:creationId xmlns:a16="http://schemas.microsoft.com/office/drawing/2014/main" xmlns="" id="{B7067280-C3E7-4DF6-A345-B9FEF6EF8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A78365A8-666B-4417-9D3C-554E6E6B2C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E71CAAFA-0A31-4308-AB9F-B1C84ABDF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96AB1D25-144D-4BB4-A45C-60B8A094F4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069F0FB4-779A-48FC-AC33-784F177C92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xmlns="" id="{533C79D0-2273-700D-9F29-80CE30353D3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7</a:t>
            </a:fld>
            <a:endParaRPr lang="en-US"/>
          </a:p>
        </p:txBody>
      </p:sp>
    </p:spTree>
    <p:extLst>
      <p:ext uri="{BB962C8B-B14F-4D97-AF65-F5344CB8AC3E}">
        <p14:creationId xmlns:p14="http://schemas.microsoft.com/office/powerpoint/2010/main" val="426263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15" name="Freeform: Shape 14">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3" name="Rectangle 22">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B30265A-BBDB-16A8-D7E0-9D597B6C2EEE}"/>
              </a:ext>
            </a:extLst>
          </p:cNvPr>
          <p:cNvSpPr>
            <a:spLocks noGrp="1"/>
          </p:cNvSpPr>
          <p:nvPr>
            <p:ph type="title"/>
          </p:nvPr>
        </p:nvSpPr>
        <p:spPr>
          <a:xfrm>
            <a:off x="5956784" y="396117"/>
            <a:ext cx="5217172" cy="1158857"/>
          </a:xfrm>
        </p:spPr>
        <p:txBody>
          <a:bodyPr vert="horz" lIns="91440" tIns="45720" rIns="91440" bIns="45720" rtlCol="0" anchor="b">
            <a:normAutofit/>
          </a:bodyPr>
          <a:lstStyle/>
          <a:p>
            <a:r>
              <a:rPr lang="en-US" dirty="0"/>
              <a:t>CSS</a:t>
            </a:r>
          </a:p>
        </p:txBody>
      </p:sp>
      <p:grpSp>
        <p:nvGrpSpPr>
          <p:cNvPr id="25" name="Graphic 38">
            <a:extLst>
              <a:ext uri="{FF2B5EF4-FFF2-40B4-BE49-F238E27FC236}">
                <a16:creationId xmlns:a16="http://schemas.microsoft.com/office/drawing/2014/main" xmlns="" id="{9742E72B-7FDB-4BC3-84CE-9A867564769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96583" y="975545"/>
            <a:ext cx="1910252" cy="709660"/>
            <a:chOff x="2267504" y="2540250"/>
            <a:chExt cx="1990951" cy="739640"/>
          </a:xfrm>
          <a:solidFill>
            <a:schemeClr val="tx1"/>
          </a:solidFill>
        </p:grpSpPr>
        <p:sp>
          <p:nvSpPr>
            <p:cNvPr id="26" name="Freeform: Shape 25">
              <a:extLst>
                <a:ext uri="{FF2B5EF4-FFF2-40B4-BE49-F238E27FC236}">
                  <a16:creationId xmlns:a16="http://schemas.microsoft.com/office/drawing/2014/main" xmlns="" id="{9E41CB4E-1ACC-413B-9806-FF276C0F010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xmlns="" id="{29B54E44-06C0-461C-A803-0F535321AD0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9" name="Oval 28">
            <a:extLst>
              <a:ext uri="{FF2B5EF4-FFF2-40B4-BE49-F238E27FC236}">
                <a16:creationId xmlns:a16="http://schemas.microsoft.com/office/drawing/2014/main" xmlns="" id="{09645E15-CD1B-4EAA-B2F2-D41E53CA4E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xmlns="" id="{0C571069-A359-469A-98CD-9458DBAA0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39959"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Placeholder 8">
            <a:extLst>
              <a:ext uri="{FF2B5EF4-FFF2-40B4-BE49-F238E27FC236}">
                <a16:creationId xmlns:a16="http://schemas.microsoft.com/office/drawing/2014/main" xmlns="" id="{48170D87-F15B-9D05-0C97-413290BCA8B0}"/>
              </a:ext>
            </a:extLst>
          </p:cNvPr>
          <p:cNvPicPr>
            <a:picLocks noGrp="1" noChangeAspect="1"/>
          </p:cNvPicPr>
          <p:nvPr>
            <p:ph type="pic" sz="quarter" idx="13"/>
          </p:nvPr>
        </p:nvPicPr>
        <p:blipFill rotWithShape="1">
          <a:blip r:embed="rId2"/>
          <a:srcRect l="-64" t="-10" r="857" b="-857"/>
          <a:stretch/>
        </p:blipFill>
        <p:spPr>
          <a:xfrm>
            <a:off x="2180458" y="1820334"/>
            <a:ext cx="2246712" cy="3217333"/>
          </a:xfrm>
          <a:prstGeom prst="rect">
            <a:avLst/>
          </a:prstGeom>
        </p:spPr>
      </p:pic>
      <p:grpSp>
        <p:nvGrpSpPr>
          <p:cNvPr id="33" name="Graphic 4">
            <a:extLst>
              <a:ext uri="{FF2B5EF4-FFF2-40B4-BE49-F238E27FC236}">
                <a16:creationId xmlns:a16="http://schemas.microsoft.com/office/drawing/2014/main" xmlns="" id="{A61BDD87-32CE-4DE2-AAE1-62C2F479388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109667" y="4903343"/>
            <a:ext cx="975169" cy="975171"/>
            <a:chOff x="5829300" y="3162300"/>
            <a:chExt cx="532256" cy="532257"/>
          </a:xfrm>
          <a:solidFill>
            <a:schemeClr val="tx1"/>
          </a:solidFill>
        </p:grpSpPr>
        <p:sp>
          <p:nvSpPr>
            <p:cNvPr id="34" name="Freeform: Shape 33">
              <a:extLst>
                <a:ext uri="{FF2B5EF4-FFF2-40B4-BE49-F238E27FC236}">
                  <a16:creationId xmlns:a16="http://schemas.microsoft.com/office/drawing/2014/main" xmlns="" id="{EF0F3645-6645-44FD-A4C7-06D41C0991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65458736-D4A2-40D4-9420-C40AEB2AB5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768FA6A4-209B-443A-9CF2-FFDC90EC34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EEB0A6C9-E0F4-403E-8FB7-5FF4F1F646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6DA5950E-75DA-4E34-99EB-8982548700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6F609E6F-709D-42D6-8E54-91E37E2B1B6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0C4707FB-9E68-4EBA-A4E0-4516F15061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A799771A-5CA8-4CCE-B4F5-FE8C20379A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461D636C-9A38-466B-BD92-39795F493B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399F3BD6-49A2-4D64-A3C0-8EFCEF9D9D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4ABC753B-C028-4FCD-9D53-2BDBB26446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DA8F316F-3B46-4F37-AB8C-E69368303B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2636F8A8-BD35-4E0B-901B-1589A0534D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Rectangle 1">
            <a:extLst>
              <a:ext uri="{FF2B5EF4-FFF2-40B4-BE49-F238E27FC236}">
                <a16:creationId xmlns:a16="http://schemas.microsoft.com/office/drawing/2014/main" xmlns="" id="{EA58189A-F7FF-579B-F833-F84795B496AE}"/>
              </a:ext>
            </a:extLst>
          </p:cNvPr>
          <p:cNvSpPr>
            <a:spLocks noGrp="1" noChangeArrowheads="1"/>
          </p:cNvSpPr>
          <p:nvPr>
            <p:ph idx="1"/>
          </p:nvPr>
        </p:nvSpPr>
        <p:spPr bwMode="auto">
          <a:xfrm>
            <a:off x="5956783" y="1747592"/>
            <a:ext cx="5217173"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algn="just" fontAlgn="base">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algn="just" fontAlgn="base">
              <a:spcBef>
                <a:spcPct val="0"/>
              </a:spcBef>
              <a:spcAft>
                <a:spcPts val="600"/>
              </a:spcAft>
              <a:buClrTx/>
              <a:buSzTx/>
              <a:buFont typeface="Arial" panose="020B0604020202020204" pitchFamily="34" charset="0"/>
              <a:buChar char="•"/>
              <a:tabLst/>
            </a:pPr>
            <a:r>
              <a:rPr kumimoji="0" lang="en-US" altLang="en-US" sz="1700" b="0" i="0" u="none" strike="noStrike" cap="none" normalizeH="0" baseline="0" dirty="0">
                <a:ln>
                  <a:noFill/>
                </a:ln>
                <a:effectLst/>
                <a:latin typeface="Times New Roman" panose="02020603050405020304" pitchFamily="18" charset="0"/>
                <a:cs typeface="Times New Roman" panose="02020603050405020304" pitchFamily="18" charset="0"/>
              </a:rPr>
              <a:t>CSS stands for Cascading Style Sheets</a:t>
            </a:r>
            <a:endParaRPr lang="en-US" altLang="en-US" sz="1700" dirty="0">
              <a:latin typeface="Times New Roman" panose="02020603050405020304" pitchFamily="18" charset="0"/>
              <a:cs typeface="Times New Roman" panose="02020603050405020304" pitchFamily="18" charset="0"/>
            </a:endParaRP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can be applied inline, internally, or externally.</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selectors target specific HTML elements or groups.</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properties define styles like color, fonts, and margins.</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values can be keywords, numbers, or units like pixels or percentages.</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can create responsive layouts that adapt to different screens.</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frameworks like Bootstrap provide pre-built components.</a:t>
            </a:r>
          </a:p>
          <a:p>
            <a:pPr marL="0" algn="just" fontAlgn="base">
              <a:spcBef>
                <a:spcPct val="0"/>
              </a:spcBef>
              <a:spcAft>
                <a:spcPts val="600"/>
              </a:spcAft>
              <a:buFont typeface="Arial" panose="020B0604020202020204" pitchFamily="34" charset="0"/>
              <a:buChar char="•"/>
            </a:pPr>
            <a:r>
              <a:rPr lang="en-US" altLang="en-US" sz="1700" dirty="0">
                <a:latin typeface="Times New Roman" panose="02020603050405020304" pitchFamily="18" charset="0"/>
                <a:cs typeface="Times New Roman" panose="02020603050405020304" pitchFamily="18" charset="0"/>
              </a:rPr>
              <a:t>CSS is a powerful tool for creating beautiful and accessible web pages.</a:t>
            </a:r>
          </a:p>
        </p:txBody>
      </p:sp>
      <p:sp>
        <p:nvSpPr>
          <p:cNvPr id="5" name="Date Placeholder 4">
            <a:extLst>
              <a:ext uri="{FF2B5EF4-FFF2-40B4-BE49-F238E27FC236}">
                <a16:creationId xmlns:a16="http://schemas.microsoft.com/office/drawing/2014/main" xmlns="" id="{280CDFC7-6E28-D661-15C2-5C26D68C3CC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6" name="Footer Placeholder 5">
            <a:extLst>
              <a:ext uri="{FF2B5EF4-FFF2-40B4-BE49-F238E27FC236}">
                <a16:creationId xmlns:a16="http://schemas.microsoft.com/office/drawing/2014/main" xmlns="" id="{77415772-64EB-F6CD-57EE-80618762180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E-COMMERCE WEBSITE</a:t>
            </a:r>
          </a:p>
        </p:txBody>
      </p:sp>
      <p:sp>
        <p:nvSpPr>
          <p:cNvPr id="7" name="Slide Number Placeholder 6">
            <a:extLst>
              <a:ext uri="{FF2B5EF4-FFF2-40B4-BE49-F238E27FC236}">
                <a16:creationId xmlns:a16="http://schemas.microsoft.com/office/drawing/2014/main" xmlns="" id="{8FC5D3D0-C914-1633-32DC-F1737F9CBBB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8</a:t>
            </a:fld>
            <a:endParaRPr lang="en-US"/>
          </a:p>
        </p:txBody>
      </p:sp>
    </p:spTree>
    <p:extLst>
      <p:ext uri="{BB962C8B-B14F-4D97-AF65-F5344CB8AC3E}">
        <p14:creationId xmlns:p14="http://schemas.microsoft.com/office/powerpoint/2010/main" val="3023946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aphic 185">
            <a:extLst>
              <a:ext uri="{FF2B5EF4-FFF2-40B4-BE49-F238E27FC236}">
                <a16:creationId xmlns:a16="http://schemas.microsoft.com/office/drawing/2014/main" xmlns="" id="{8997F1B7-1EE7-4EA5-A5A4-866F9A810C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999576" y="5987064"/>
            <a:ext cx="1054466" cy="469689"/>
            <a:chOff x="9841624" y="4115729"/>
            <a:chExt cx="602169" cy="268223"/>
          </a:xfrm>
          <a:solidFill>
            <a:schemeClr val="tx1"/>
          </a:solidFill>
        </p:grpSpPr>
        <p:sp>
          <p:nvSpPr>
            <p:cNvPr id="15" name="Freeform: Shape 14">
              <a:extLst>
                <a:ext uri="{FF2B5EF4-FFF2-40B4-BE49-F238E27FC236}">
                  <a16:creationId xmlns:a16="http://schemas.microsoft.com/office/drawing/2014/main" xmlns="" id="{B5E13483-2FB6-4753-8402-06FDC349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88F0DF22-F640-4002-B783-DF1C6A9473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9C2787B8-7984-4332-B611-D3D3DE898F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5AF3646C-B3D7-4F57-8FD2-CD93CEB392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xmlns="" id="{C65FA7DA-93A0-43A4-834C-0F1BB9806A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xmlns="" id="{104332FF-8349-42A5-B5C8-5EE3825CE2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3" name="Rectangle 22">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xmlns="" id="{3C1D1FA3-6212-4B97-9B1E-C7F81247C2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7" name="Freeform: Shape 26">
            <a:extLst>
              <a:ext uri="{FF2B5EF4-FFF2-40B4-BE49-F238E27FC236}">
                <a16:creationId xmlns:a16="http://schemas.microsoft.com/office/drawing/2014/main" xmlns="" id="{11C51958-04D4-4687-95A2-95DCDCF474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xmlns="" id="{79AFCB35-9C04-4524-A0B1-57FF6865D0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xmlns="" id="{D11AD2AD-0BA0-4DD3-8EEA-84686A0E71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4288A3FD-838D-105A-7E84-F0E4CDF0C2F8}"/>
              </a:ext>
            </a:extLst>
          </p:cNvPr>
          <p:cNvSpPr>
            <a:spLocks noGrp="1"/>
          </p:cNvSpPr>
          <p:nvPr>
            <p:ph type="title"/>
          </p:nvPr>
        </p:nvSpPr>
        <p:spPr>
          <a:xfrm>
            <a:off x="1861854" y="633046"/>
            <a:ext cx="4834021" cy="1314996"/>
          </a:xfrm>
        </p:spPr>
        <p:txBody>
          <a:bodyPr vert="horz" lIns="91440" tIns="45720" rIns="91440" bIns="45720" rtlCol="0" anchor="b">
            <a:normAutofit/>
          </a:bodyPr>
          <a:lstStyle/>
          <a:p>
            <a:r>
              <a:rPr lang="en-US" dirty="0"/>
              <a:t>Java Script</a:t>
            </a:r>
          </a:p>
        </p:txBody>
      </p:sp>
      <p:sp>
        <p:nvSpPr>
          <p:cNvPr id="4" name="Content Placeholder 3">
            <a:extLst>
              <a:ext uri="{FF2B5EF4-FFF2-40B4-BE49-F238E27FC236}">
                <a16:creationId xmlns:a16="http://schemas.microsoft.com/office/drawing/2014/main" xmlns="" id="{B8E8EBA5-3409-87A7-0619-37285F77F773}"/>
              </a:ext>
            </a:extLst>
          </p:cNvPr>
          <p:cNvSpPr>
            <a:spLocks noGrp="1"/>
          </p:cNvSpPr>
          <p:nvPr>
            <p:ph idx="1"/>
          </p:nvPr>
        </p:nvSpPr>
        <p:spPr>
          <a:xfrm>
            <a:off x="558800" y="2125737"/>
            <a:ext cx="6137075" cy="4044463"/>
          </a:xfrm>
        </p:spPr>
        <p:txBody>
          <a:bodyPr vert="horz" lIns="91440" tIns="45720" rIns="91440" bIns="45720" rtlCol="0">
            <a:noAutofit/>
          </a:bodyPr>
          <a:lstStyle/>
          <a:p>
            <a:pPr>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Dynamic, interpreted programming language: </a:t>
            </a:r>
            <a:r>
              <a:rPr lang="en-US" sz="1600" b="0" i="0" dirty="0">
                <a:effectLst/>
                <a:latin typeface="Times New Roman" panose="02020603050405020304" pitchFamily="18" charset="0"/>
                <a:cs typeface="Times New Roman" panose="02020603050405020304" pitchFamily="18" charset="0"/>
              </a:rPr>
              <a:t>JavaScript is a flexible language that doesn't require compilation and adapts to changing types at runtime.</a:t>
            </a:r>
          </a:p>
          <a:p>
            <a:pPr algn="just">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Object-oriented with first-class functions: </a:t>
            </a:r>
            <a:r>
              <a:rPr lang="en-US" sz="1600" b="0" i="0" dirty="0">
                <a:effectLst/>
                <a:latin typeface="Times New Roman" panose="02020603050405020304" pitchFamily="18" charset="0"/>
                <a:cs typeface="Times New Roman" panose="02020603050405020304" pitchFamily="18" charset="0"/>
              </a:rPr>
              <a:t>JavaScript's prototype-based inheritance and first-class functions enable powerful and versatile programming constructs.</a:t>
            </a:r>
          </a:p>
          <a:p>
            <a:pPr>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Multi-paradigm support: </a:t>
            </a:r>
            <a:r>
              <a:rPr lang="en-US" sz="1600" b="0" i="0" dirty="0">
                <a:effectLst/>
                <a:latin typeface="Times New Roman" panose="02020603050405020304" pitchFamily="18" charset="0"/>
                <a:cs typeface="Times New Roman" panose="02020603050405020304" pitchFamily="18" charset="0"/>
              </a:rPr>
              <a:t>JavaScript embraces event-driven, functional, and imperative programming paradigms, catering to diverse coding styles.</a:t>
            </a:r>
          </a:p>
          <a:p>
            <a:pPr>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Extensive standard library: </a:t>
            </a:r>
            <a:r>
              <a:rPr lang="en-US" sz="1600" b="0" i="0" dirty="0">
                <a:effectLst/>
                <a:latin typeface="Times New Roman" panose="02020603050405020304" pitchFamily="18" charset="0"/>
                <a:cs typeface="Times New Roman" panose="02020603050405020304" pitchFamily="18" charset="0"/>
              </a:rPr>
              <a:t>JavaScript's rich standard library provides comprehensive APIs for manipulating text, dates, regular expressions, data structures, and the DOM.</a:t>
            </a:r>
          </a:p>
          <a:p>
            <a:pPr>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Core web technology with expanding applications: </a:t>
            </a:r>
            <a:r>
              <a:rPr lang="en-US" sz="1600" b="0" i="0" dirty="0">
                <a:effectLst/>
                <a:latin typeface="Times New Roman" panose="02020603050405020304" pitchFamily="18" charset="0"/>
                <a:cs typeface="Times New Roman" panose="02020603050405020304" pitchFamily="18" charset="0"/>
              </a:rPr>
              <a:t>JavaScript is the cornerstone of interactive web pages and web applications, and its reach extends to server-side scripting, IoT development, and more.</a:t>
            </a:r>
          </a:p>
        </p:txBody>
      </p:sp>
      <p:pic>
        <p:nvPicPr>
          <p:cNvPr id="9" name="Picture Placeholder 8">
            <a:extLst>
              <a:ext uri="{FF2B5EF4-FFF2-40B4-BE49-F238E27FC236}">
                <a16:creationId xmlns:a16="http://schemas.microsoft.com/office/drawing/2014/main" xmlns="" id="{20DDCF0E-CFAE-7DE2-4D5F-6D5A470EB138}"/>
              </a:ext>
            </a:extLst>
          </p:cNvPr>
          <p:cNvPicPr>
            <a:picLocks noGrp="1" noChangeAspect="1"/>
          </p:cNvPicPr>
          <p:nvPr>
            <p:ph type="pic" sz="quarter" idx="13"/>
          </p:nvPr>
        </p:nvPicPr>
        <p:blipFill>
          <a:blip r:embed="rId2"/>
          <a:srcRect t="4754" b="4754"/>
          <a:stretch>
            <a:fillRect/>
          </a:stretch>
        </p:blipFill>
        <p:spPr>
          <a:xfrm>
            <a:off x="7235473" y="1587467"/>
            <a:ext cx="4072815" cy="3685570"/>
          </a:xfrm>
          <a:prstGeom prst="rect">
            <a:avLst/>
          </a:prstGeom>
        </p:spPr>
      </p:pic>
      <p:sp>
        <p:nvSpPr>
          <p:cNvPr id="5" name="Date Placeholder 4">
            <a:extLst>
              <a:ext uri="{FF2B5EF4-FFF2-40B4-BE49-F238E27FC236}">
                <a16:creationId xmlns:a16="http://schemas.microsoft.com/office/drawing/2014/main" xmlns="" id="{31674D02-504C-FB27-25AD-4A112357D8A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smtClean="0"/>
              <a:t>28/11/2023</a:t>
            </a:r>
            <a:endParaRPr lang="en-US" dirty="0"/>
          </a:p>
        </p:txBody>
      </p:sp>
      <p:sp>
        <p:nvSpPr>
          <p:cNvPr id="6" name="Footer Placeholder 5">
            <a:extLst>
              <a:ext uri="{FF2B5EF4-FFF2-40B4-BE49-F238E27FC236}">
                <a16:creationId xmlns:a16="http://schemas.microsoft.com/office/drawing/2014/main" xmlns="" id="{357E54BA-40BC-BA6C-398D-37D98B94EC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kern="1200" cap="all" spc="100" baseline="0">
                <a:solidFill>
                  <a:schemeClr val="tx1">
                    <a:tint val="75000"/>
                  </a:schemeClr>
                </a:solidFill>
                <a:latin typeface="+mn-lt"/>
                <a:ea typeface="Source Sans Pro SemiBold" panose="020B0603030403020204" pitchFamily="34" charset="0"/>
                <a:cs typeface="+mn-cs"/>
              </a:rPr>
              <a:t>E-COMMERCE WEBSITE</a:t>
            </a:r>
          </a:p>
        </p:txBody>
      </p:sp>
      <p:grpSp>
        <p:nvGrpSpPr>
          <p:cNvPr id="33" name="Graphic 185">
            <a:extLst>
              <a:ext uri="{FF2B5EF4-FFF2-40B4-BE49-F238E27FC236}">
                <a16:creationId xmlns:a16="http://schemas.microsoft.com/office/drawing/2014/main" xmlns="" id="{0C156BF8-7FF7-440F-BE2B-417DFFE8BF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428634" y="5987064"/>
            <a:ext cx="1054466" cy="469689"/>
            <a:chOff x="9841624" y="4115729"/>
            <a:chExt cx="602169" cy="268223"/>
          </a:xfrm>
          <a:solidFill>
            <a:schemeClr val="tx1"/>
          </a:solidFill>
        </p:grpSpPr>
        <p:sp>
          <p:nvSpPr>
            <p:cNvPr id="34" name="Freeform: Shape 33">
              <a:extLst>
                <a:ext uri="{FF2B5EF4-FFF2-40B4-BE49-F238E27FC236}">
                  <a16:creationId xmlns:a16="http://schemas.microsoft.com/office/drawing/2014/main" xmlns="" id="{B7067280-C3E7-4DF6-A345-B9FEF6EF8D6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A78365A8-666B-4417-9D3C-554E6E6B2C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E71CAAFA-0A31-4308-AB9F-B1C84ABDF9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96AB1D25-144D-4BB4-A45C-60B8A094F4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069F0FB4-779A-48FC-AC33-784F177C92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xmlns="" id="{DA2F3E4B-2D93-D896-C322-DC7D616BF5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EA792F7-1D9E-4C7E-A103-E8EDFDC2691E}" type="slidenum">
              <a:rPr lang="en-US" smtClean="0"/>
              <a:pPr>
                <a:spcAft>
                  <a:spcPts val="600"/>
                </a:spcAft>
              </a:pPr>
              <a:t>9</a:t>
            </a:fld>
            <a:endParaRPr lang="en-US"/>
          </a:p>
        </p:txBody>
      </p:sp>
    </p:spTree>
    <p:extLst>
      <p:ext uri="{BB962C8B-B14F-4D97-AF65-F5344CB8AC3E}">
        <p14:creationId xmlns:p14="http://schemas.microsoft.com/office/powerpoint/2010/main" val="2099845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BAAD304-2F93-484D-AB63-54EA4F7407AA}">
  <ds:schemaRefs>
    <ds:schemaRef ds:uri="http://schemas.microsoft.com/sharepoint/v3/contenttype/forms"/>
  </ds:schemaRefs>
</ds:datastoreItem>
</file>

<file path=customXml/itemProps2.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design</Template>
  <TotalTime>316</TotalTime>
  <Words>636</Words>
  <Application>Microsoft Office PowerPoint</Application>
  <PresentationFormat>Custom</PresentationFormat>
  <Paragraphs>136</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1_FunkyShapesVTI</vt:lpstr>
      <vt:lpstr>E-COMMERCE WEBSITE </vt:lpstr>
      <vt:lpstr>CONTENTS</vt:lpstr>
      <vt:lpstr>PROJECT OVERVIEW</vt:lpstr>
      <vt:lpstr>INTRODUCTION</vt:lpstr>
      <vt:lpstr>Components used</vt:lpstr>
      <vt:lpstr>What is Front-End Development? </vt:lpstr>
      <vt:lpstr>HTML</vt:lpstr>
      <vt:lpstr>CSS</vt:lpstr>
      <vt:lpstr>Java Script</vt:lpstr>
      <vt:lpstr>OUTPUT</vt:lpstr>
      <vt:lpstr>Output</vt:lpstr>
      <vt:lpstr>PowerPoint Presentation</vt:lpstr>
      <vt:lpstr>PowerPoint Presentation</vt:lpstr>
      <vt:lpstr>PowerPoint Presentation</vt:lpstr>
      <vt:lpstr>Conclusion</vt:lpstr>
      <vt:lpstr>Demo Link: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Bharath Yamba</dc:creator>
  <cp:lastModifiedBy>lenovo</cp:lastModifiedBy>
  <cp:revision>23</cp:revision>
  <dcterms:created xsi:type="dcterms:W3CDTF">2023-11-25T13:38:24Z</dcterms:created>
  <dcterms:modified xsi:type="dcterms:W3CDTF">2023-11-28T08:52:21Z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